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A4A3A4"/>
          </p15:clr>
        </p15:guide>
        <p15:guide id="2" orient="horz" pos="960">
          <p15:clr>
            <a:srgbClr val="A4A3A4"/>
          </p15:clr>
        </p15:guide>
      </p15:sldGuideLst>
    </p:ext>
    <p:ext uri="http://customooxmlschemas.google.com/">
      <go:slidesCustomData xmlns:go="http://customooxmlschemas.google.com/" r:id="rId23" roundtripDataSignature="AMtx7mjdNNiDCN0/IK/+u6nz/H8oihQBA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40"/>
        <p:guide pos="96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9" name="Google Shape;189;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8" name="Google Shape;288;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0" name="Google Shape;320;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8" name="Google Shape;328;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7" name="Google Shape;347;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8" name="Google Shape;348;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 name="Google Shape;198;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p>
        </p:txBody>
      </p:sp>
      <p:sp>
        <p:nvSpPr>
          <p:cNvPr id="225" name="Google Shape;22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Google Shape;240;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Arial"/>
              <a:buNone/>
            </a:pPr>
            <a:r>
              <a:t/>
            </a:r>
            <a:endParaRPr/>
          </a:p>
        </p:txBody>
      </p:sp>
      <p:sp>
        <p:nvSpPr>
          <p:cNvPr id="241" name="Google Shape;241;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2" name="Google Shape;27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0" name="Google Shape;28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5" name="Shape 15"/>
        <p:cNvGrpSpPr/>
        <p:nvPr/>
      </p:nvGrpSpPr>
      <p:grpSpPr>
        <a:xfrm>
          <a:off x="0" y="0"/>
          <a:ext cx="0" cy="0"/>
          <a:chOff x="0" y="0"/>
          <a:chExt cx="0" cy="0"/>
        </a:xfrm>
      </p:grpSpPr>
      <p:pic>
        <p:nvPicPr>
          <p:cNvPr descr="photo of palm leaf on pink background&#10;" id="16" name="Google Shape;16;p19"/>
          <p:cNvPicPr preferRelativeResize="0"/>
          <p:nvPr/>
        </p:nvPicPr>
        <p:blipFill rotWithShape="1">
          <a:blip r:embed="rId2">
            <a:alphaModFix/>
          </a:blip>
          <a:srcRect b="0" l="0" r="0" t="0"/>
          <a:stretch/>
        </p:blipFill>
        <p:spPr>
          <a:xfrm>
            <a:off x="1524" y="0"/>
            <a:ext cx="12188952" cy="6858000"/>
          </a:xfrm>
          <a:prstGeom prst="rect">
            <a:avLst/>
          </a:prstGeom>
          <a:noFill/>
          <a:ln>
            <a:noFill/>
          </a:ln>
        </p:spPr>
      </p:pic>
      <p:sp>
        <p:nvSpPr>
          <p:cNvPr id="17" name="Google Shape;17;p19"/>
          <p:cNvSpPr/>
          <p:nvPr/>
        </p:nvSpPr>
        <p:spPr>
          <a:xfrm>
            <a:off x="915924" y="777240"/>
            <a:ext cx="10360152" cy="5303520"/>
          </a:xfrm>
          <a:prstGeom prst="rect">
            <a:avLst/>
          </a:prstGeom>
          <a:solidFill>
            <a:schemeClr val="lt1">
              <a:alpha val="9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 name="Google Shape;18;p19"/>
          <p:cNvSpPr txBox="1"/>
          <p:nvPr>
            <p:ph type="ctrTitle"/>
          </p:nvPr>
        </p:nvSpPr>
        <p:spPr>
          <a:xfrm>
            <a:off x="6730584" y="1901952"/>
            <a:ext cx="3937416"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000"/>
              <a:buFont typeface="Aria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9"/>
          <p:cNvSpPr txBox="1"/>
          <p:nvPr>
            <p:ph idx="1" type="subTitle"/>
          </p:nvPr>
        </p:nvSpPr>
        <p:spPr>
          <a:xfrm>
            <a:off x="6730584" y="4379976"/>
            <a:ext cx="3937416" cy="572798"/>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dk1"/>
              </a:buClr>
              <a:buSzPts val="2000"/>
              <a:buNone/>
              <a:defRPr sz="20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0" name="Google Shape;20;p19"/>
          <p:cNvSpPr/>
          <p:nvPr>
            <p:ph idx="2" type="pic"/>
          </p:nvPr>
        </p:nvSpPr>
        <p:spPr>
          <a:xfrm>
            <a:off x="1393825" y="1143000"/>
            <a:ext cx="5029200" cy="4572000"/>
          </a:xfrm>
          <a:prstGeom prst="rect">
            <a:avLst/>
          </a:prstGeom>
          <a:solidFill>
            <a:schemeClr val="accent4"/>
          </a:solid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siness concept">
  <p:cSld name="Business concept">
    <p:spTree>
      <p:nvGrpSpPr>
        <p:cNvPr id="110" name="Shape 110"/>
        <p:cNvGrpSpPr/>
        <p:nvPr/>
      </p:nvGrpSpPr>
      <p:grpSpPr>
        <a:xfrm>
          <a:off x="0" y="0"/>
          <a:ext cx="0" cy="0"/>
          <a:chOff x="0" y="0"/>
          <a:chExt cx="0" cy="0"/>
        </a:xfrm>
      </p:grpSpPr>
      <p:sp>
        <p:nvSpPr>
          <p:cNvPr id="111" name="Google Shape;111;p28"/>
          <p:cNvSpPr/>
          <p:nvPr>
            <p:ph idx="2" type="pic"/>
          </p:nvPr>
        </p:nvSpPr>
        <p:spPr>
          <a:xfrm>
            <a:off x="1524" y="0"/>
            <a:ext cx="12188952" cy="6858000"/>
          </a:xfrm>
          <a:prstGeom prst="rect">
            <a:avLst/>
          </a:prstGeom>
          <a:solidFill>
            <a:schemeClr val="lt1"/>
          </a:solidFill>
          <a:ln>
            <a:noFill/>
          </a:ln>
        </p:spPr>
      </p:sp>
      <p:sp>
        <p:nvSpPr>
          <p:cNvPr id="112" name="Google Shape;112;p28"/>
          <p:cNvSpPr/>
          <p:nvPr/>
        </p:nvSpPr>
        <p:spPr>
          <a:xfrm>
            <a:off x="6096000" y="1143000"/>
            <a:ext cx="5486400" cy="4572000"/>
          </a:xfrm>
          <a:prstGeom prst="rect">
            <a:avLst/>
          </a:prstGeom>
          <a:solidFill>
            <a:schemeClr val="lt1">
              <a:alpha val="89803"/>
            </a:schemeClr>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365750">
            <a:noAutofit/>
          </a:bodyPr>
          <a:lstStyle/>
          <a:p>
            <a:pPr indent="0" lvl="0" marL="0" marR="0" rtl="0" algn="ctr">
              <a:spcBef>
                <a:spcPts val="0"/>
              </a:spcBef>
              <a:spcAft>
                <a:spcPts val="0"/>
              </a:spcAft>
              <a:buNone/>
            </a:pPr>
            <a:r>
              <a:t/>
            </a:r>
            <a:endParaRPr sz="3600">
              <a:solidFill>
                <a:schemeClr val="lt1"/>
              </a:solidFill>
              <a:latin typeface="Arial"/>
              <a:ea typeface="Arial"/>
              <a:cs typeface="Arial"/>
              <a:sym typeface="Arial"/>
            </a:endParaRPr>
          </a:p>
        </p:txBody>
      </p:sp>
      <p:sp>
        <p:nvSpPr>
          <p:cNvPr id="113" name="Google Shape;113;p28"/>
          <p:cNvSpPr txBox="1"/>
          <p:nvPr>
            <p:ph type="title"/>
          </p:nvPr>
        </p:nvSpPr>
        <p:spPr>
          <a:xfrm>
            <a:off x="6096000" y="1143000"/>
            <a:ext cx="5486400" cy="4572000"/>
          </a:xfrm>
          <a:prstGeom prst="rect">
            <a:avLst/>
          </a:prstGeom>
          <a:solidFill>
            <a:schemeClr val="lt1">
              <a:alpha val="89803"/>
            </a:schemeClr>
          </a:solidFill>
          <a:ln>
            <a:noFill/>
          </a:ln>
        </p:spPr>
        <p:txBody>
          <a:bodyPr anchorCtr="0" anchor="t" bIns="45700" lIns="612625" spcFirstLastPara="1" rIns="457200" wrap="square" tIns="822950">
            <a:no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28"/>
          <p:cNvSpPr txBox="1"/>
          <p:nvPr>
            <p:ph idx="1" type="body"/>
          </p:nvPr>
        </p:nvSpPr>
        <p:spPr>
          <a:xfrm>
            <a:off x="6629400" y="2996693"/>
            <a:ext cx="4416552" cy="2216986"/>
          </a:xfrm>
          <a:prstGeom prst="rect">
            <a:avLst/>
          </a:prstGeom>
          <a:noFill/>
          <a:ln>
            <a:noFill/>
          </a:ln>
        </p:spPr>
        <p:txBody>
          <a:bodyPr anchorCtr="0" anchor="t" bIns="45700" lIns="91425" spcFirstLastPara="1" rIns="91425" wrap="square" tIns="45700">
            <a:normAutofit/>
          </a:bodyPr>
          <a:lstStyle>
            <a:lvl1pPr indent="-228600" lvl="0" marL="457200" algn="l">
              <a:lnSpc>
                <a:spcPct val="142857"/>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5" name="Google Shape;115;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000">
                <a:solidFill>
                  <a:schemeClr val="lt1"/>
                </a:solidFill>
                <a:latin typeface="Arial"/>
                <a:ea typeface="Arial"/>
                <a:cs typeface="Arial"/>
                <a:sym typeface="Arial"/>
              </a:defRPr>
            </a:lvl1pPr>
            <a:lvl2pPr indent="0" lvl="1" marL="0" algn="r">
              <a:spcBef>
                <a:spcPts val="0"/>
              </a:spcBef>
              <a:buNone/>
              <a:defRPr sz="1000">
                <a:solidFill>
                  <a:schemeClr val="lt1"/>
                </a:solidFill>
                <a:latin typeface="Arial"/>
                <a:ea typeface="Arial"/>
                <a:cs typeface="Arial"/>
                <a:sym typeface="Arial"/>
              </a:defRPr>
            </a:lvl2pPr>
            <a:lvl3pPr indent="0" lvl="2" marL="0" algn="r">
              <a:spcBef>
                <a:spcPts val="0"/>
              </a:spcBef>
              <a:buNone/>
              <a:defRPr sz="1000">
                <a:solidFill>
                  <a:schemeClr val="lt1"/>
                </a:solidFill>
                <a:latin typeface="Arial"/>
                <a:ea typeface="Arial"/>
                <a:cs typeface="Arial"/>
                <a:sym typeface="Arial"/>
              </a:defRPr>
            </a:lvl3pPr>
            <a:lvl4pPr indent="0" lvl="3" marL="0" algn="r">
              <a:spcBef>
                <a:spcPts val="0"/>
              </a:spcBef>
              <a:buNone/>
              <a:defRPr sz="1000">
                <a:solidFill>
                  <a:schemeClr val="lt1"/>
                </a:solidFill>
                <a:latin typeface="Arial"/>
                <a:ea typeface="Arial"/>
                <a:cs typeface="Arial"/>
                <a:sym typeface="Arial"/>
              </a:defRPr>
            </a:lvl4pPr>
            <a:lvl5pPr indent="0" lvl="4" marL="0" algn="r">
              <a:spcBef>
                <a:spcPts val="0"/>
              </a:spcBef>
              <a:buNone/>
              <a:defRPr sz="1000">
                <a:solidFill>
                  <a:schemeClr val="lt1"/>
                </a:solidFill>
                <a:latin typeface="Arial"/>
                <a:ea typeface="Arial"/>
                <a:cs typeface="Arial"/>
                <a:sym typeface="Arial"/>
              </a:defRPr>
            </a:lvl5pPr>
            <a:lvl6pPr indent="0" lvl="5" marL="0" algn="r">
              <a:spcBef>
                <a:spcPts val="0"/>
              </a:spcBef>
              <a:buNone/>
              <a:defRPr sz="1000">
                <a:solidFill>
                  <a:schemeClr val="lt1"/>
                </a:solidFill>
                <a:latin typeface="Arial"/>
                <a:ea typeface="Arial"/>
                <a:cs typeface="Arial"/>
                <a:sym typeface="Arial"/>
              </a:defRPr>
            </a:lvl6pPr>
            <a:lvl7pPr indent="0" lvl="6" marL="0" algn="r">
              <a:spcBef>
                <a:spcPts val="0"/>
              </a:spcBef>
              <a:buNone/>
              <a:defRPr sz="1000">
                <a:solidFill>
                  <a:schemeClr val="lt1"/>
                </a:solidFill>
                <a:latin typeface="Arial"/>
                <a:ea typeface="Arial"/>
                <a:cs typeface="Arial"/>
                <a:sym typeface="Arial"/>
              </a:defRPr>
            </a:lvl7pPr>
            <a:lvl8pPr indent="0" lvl="7" marL="0" algn="r">
              <a:spcBef>
                <a:spcPts val="0"/>
              </a:spcBef>
              <a:buNone/>
              <a:defRPr sz="1000">
                <a:solidFill>
                  <a:schemeClr val="lt1"/>
                </a:solidFill>
                <a:latin typeface="Arial"/>
                <a:ea typeface="Arial"/>
                <a:cs typeface="Arial"/>
                <a:sym typeface="Arial"/>
              </a:defRPr>
            </a:lvl8pPr>
            <a:lvl9pPr indent="0" lvl="8" marL="0" algn="r">
              <a:spcBef>
                <a:spcPts val="0"/>
              </a:spcBef>
              <a:buNone/>
              <a:defRPr sz="10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422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Timeline">
    <p:spTree>
      <p:nvGrpSpPr>
        <p:cNvPr id="118" name="Shape 118"/>
        <p:cNvGrpSpPr/>
        <p:nvPr/>
      </p:nvGrpSpPr>
      <p:grpSpPr>
        <a:xfrm>
          <a:off x="0" y="0"/>
          <a:ext cx="0" cy="0"/>
          <a:chOff x="0" y="0"/>
          <a:chExt cx="0" cy="0"/>
        </a:xfrm>
      </p:grpSpPr>
      <p:sp>
        <p:nvSpPr>
          <p:cNvPr id="119" name="Google Shape;119;p29"/>
          <p:cNvSpPr txBox="1"/>
          <p:nvPr>
            <p:ph type="title"/>
          </p:nvPr>
        </p:nvSpPr>
        <p:spPr>
          <a:xfrm>
            <a:off x="838200" y="707029"/>
            <a:ext cx="10515600" cy="64008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3600"/>
              <a:buFont typeface="Arial"/>
              <a:buNone/>
              <a:defRPr sz="3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0" name="Google Shape;120;p29"/>
          <p:cNvSpPr txBox="1"/>
          <p:nvPr>
            <p:ph idx="1" type="body"/>
          </p:nvPr>
        </p:nvSpPr>
        <p:spPr>
          <a:xfrm>
            <a:off x="2148840" y="1993392"/>
            <a:ext cx="1828800" cy="696885"/>
          </a:xfrm>
          <a:prstGeom prst="rect">
            <a:avLst/>
          </a:prstGeom>
          <a:noFill/>
          <a:ln cap="flat" cmpd="sng" w="12700">
            <a:solidFill>
              <a:schemeClr val="accent3"/>
            </a:solidFill>
            <a:prstDash val="solid"/>
            <a:round/>
            <a:headEnd len="sm" w="sm" type="none"/>
            <a:tailEnd len="sm" w="sm" type="none"/>
          </a:ln>
        </p:spPr>
        <p:txBody>
          <a:bodyPr anchorCtr="1" anchor="ctr" bIns="45700" lIns="91425" spcFirstLastPara="1" rIns="91425" wrap="square" tIns="36000">
            <a:normAutofit/>
          </a:bodyPr>
          <a:lstStyle>
            <a:lvl1pPr indent="-228600" lvl="0" marL="457200" algn="ctr">
              <a:lnSpc>
                <a:spcPct val="100000"/>
              </a:lnSpc>
              <a:spcBef>
                <a:spcPts val="1000"/>
              </a:spcBef>
              <a:spcAft>
                <a:spcPts val="0"/>
              </a:spcAft>
              <a:buClr>
                <a:srgbClr val="3F3F3F"/>
              </a:buClr>
              <a:buSzPts val="1200"/>
              <a:buNone/>
              <a:defRPr sz="1200">
                <a:solidFill>
                  <a:srgbClr val="3F3F3F"/>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1" name="Google Shape;121;p29"/>
          <p:cNvSpPr txBox="1"/>
          <p:nvPr>
            <p:ph idx="2" type="body"/>
          </p:nvPr>
        </p:nvSpPr>
        <p:spPr>
          <a:xfrm>
            <a:off x="914399" y="3255264"/>
            <a:ext cx="731520" cy="457200"/>
          </a:xfrm>
          <a:prstGeom prst="rect">
            <a:avLst/>
          </a:prstGeom>
          <a:noFill/>
          <a:ln>
            <a:noFill/>
          </a:ln>
        </p:spPr>
        <p:txBody>
          <a:bodyPr anchorCtr="0" anchor="ctr" bIns="45700" lIns="91425" spcFirstLastPara="1" rIns="91425" wrap="square" tIns="45700">
            <a:normAutofit/>
          </a:bodyPr>
          <a:lstStyle>
            <a:lvl1pPr indent="-228600" lvl="0" marL="457200" algn="ctr">
              <a:lnSpc>
                <a:spcPct val="90000"/>
              </a:lnSpc>
              <a:spcBef>
                <a:spcPts val="1000"/>
              </a:spcBef>
              <a:spcAft>
                <a:spcPts val="0"/>
              </a:spcAft>
              <a:buClr>
                <a:srgbClr val="595959"/>
              </a:buClr>
              <a:buSzPts val="1400"/>
              <a:buNone/>
              <a:defRPr b="1" sz="1400">
                <a:solidFill>
                  <a:srgbClr val="595959"/>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2" name="Google Shape;122;p29"/>
          <p:cNvSpPr txBox="1"/>
          <p:nvPr>
            <p:ph idx="3" type="body"/>
          </p:nvPr>
        </p:nvSpPr>
        <p:spPr>
          <a:xfrm>
            <a:off x="196596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3" name="Google Shape;123;p29"/>
          <p:cNvSpPr txBox="1"/>
          <p:nvPr>
            <p:ph idx="4" type="body"/>
          </p:nvPr>
        </p:nvSpPr>
        <p:spPr>
          <a:xfrm>
            <a:off x="2752344"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4" name="Google Shape;124;p29"/>
          <p:cNvSpPr txBox="1"/>
          <p:nvPr>
            <p:ph idx="5" type="body"/>
          </p:nvPr>
        </p:nvSpPr>
        <p:spPr>
          <a:xfrm>
            <a:off x="354180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5" name="Google Shape;125;p29"/>
          <p:cNvSpPr txBox="1"/>
          <p:nvPr>
            <p:ph idx="6" type="body"/>
          </p:nvPr>
        </p:nvSpPr>
        <p:spPr>
          <a:xfrm>
            <a:off x="432972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6" name="Google Shape;126;p29"/>
          <p:cNvSpPr txBox="1"/>
          <p:nvPr>
            <p:ph idx="7" type="body"/>
          </p:nvPr>
        </p:nvSpPr>
        <p:spPr>
          <a:xfrm>
            <a:off x="511764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7" name="Google Shape;127;p29"/>
          <p:cNvSpPr txBox="1"/>
          <p:nvPr>
            <p:ph idx="8" type="body"/>
          </p:nvPr>
        </p:nvSpPr>
        <p:spPr>
          <a:xfrm>
            <a:off x="590556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8" name="Google Shape;128;p29"/>
          <p:cNvSpPr txBox="1"/>
          <p:nvPr>
            <p:ph idx="9" type="body"/>
          </p:nvPr>
        </p:nvSpPr>
        <p:spPr>
          <a:xfrm>
            <a:off x="669348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9" name="Google Shape;129;p29"/>
          <p:cNvSpPr txBox="1"/>
          <p:nvPr>
            <p:ph idx="13" type="body"/>
          </p:nvPr>
        </p:nvSpPr>
        <p:spPr>
          <a:xfrm>
            <a:off x="748140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0" name="Google Shape;130;p29"/>
          <p:cNvSpPr txBox="1"/>
          <p:nvPr>
            <p:ph idx="14" type="body"/>
          </p:nvPr>
        </p:nvSpPr>
        <p:spPr>
          <a:xfrm>
            <a:off x="826932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1" name="Google Shape;131;p29"/>
          <p:cNvSpPr txBox="1"/>
          <p:nvPr>
            <p:ph idx="15" type="body"/>
          </p:nvPr>
        </p:nvSpPr>
        <p:spPr>
          <a:xfrm>
            <a:off x="905724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2" name="Google Shape;132;p29"/>
          <p:cNvSpPr txBox="1"/>
          <p:nvPr>
            <p:ph idx="16" type="body"/>
          </p:nvPr>
        </p:nvSpPr>
        <p:spPr>
          <a:xfrm>
            <a:off x="9845160"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3" name="Google Shape;133;p29"/>
          <p:cNvSpPr txBox="1"/>
          <p:nvPr>
            <p:ph idx="17" type="body"/>
          </p:nvPr>
        </p:nvSpPr>
        <p:spPr>
          <a:xfrm>
            <a:off x="10633085" y="336499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4" name="Google Shape;134;p29"/>
          <p:cNvSpPr txBox="1"/>
          <p:nvPr>
            <p:ph idx="18" type="body"/>
          </p:nvPr>
        </p:nvSpPr>
        <p:spPr>
          <a:xfrm>
            <a:off x="914400" y="4114800"/>
            <a:ext cx="731520" cy="457200"/>
          </a:xfrm>
          <a:prstGeom prst="rect">
            <a:avLst/>
          </a:prstGeom>
          <a:noFill/>
          <a:ln>
            <a:noFill/>
          </a:ln>
        </p:spPr>
        <p:txBody>
          <a:bodyPr anchorCtr="0" anchor="ctr" bIns="45700" lIns="91425" spcFirstLastPara="1" rIns="91425" wrap="square" tIns="45700">
            <a:normAutofit/>
          </a:bodyPr>
          <a:lstStyle>
            <a:lvl1pPr indent="-228600" lvl="0" marL="457200" algn="ctr">
              <a:lnSpc>
                <a:spcPct val="90000"/>
              </a:lnSpc>
              <a:spcBef>
                <a:spcPts val="1000"/>
              </a:spcBef>
              <a:spcAft>
                <a:spcPts val="0"/>
              </a:spcAft>
              <a:buClr>
                <a:srgbClr val="595959"/>
              </a:buClr>
              <a:buSzPts val="1400"/>
              <a:buNone/>
              <a:defRPr b="1" sz="1400">
                <a:solidFill>
                  <a:srgbClr val="595959"/>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5" name="Google Shape;135;p29"/>
          <p:cNvSpPr txBox="1"/>
          <p:nvPr>
            <p:ph idx="19" type="body"/>
          </p:nvPr>
        </p:nvSpPr>
        <p:spPr>
          <a:xfrm>
            <a:off x="1969915"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6" name="Google Shape;136;p29"/>
          <p:cNvSpPr txBox="1"/>
          <p:nvPr>
            <p:ph idx="20" type="body"/>
          </p:nvPr>
        </p:nvSpPr>
        <p:spPr>
          <a:xfrm>
            <a:off x="2752344"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7" name="Google Shape;137;p29"/>
          <p:cNvSpPr txBox="1"/>
          <p:nvPr>
            <p:ph idx="21" type="body"/>
          </p:nvPr>
        </p:nvSpPr>
        <p:spPr>
          <a:xfrm>
            <a:off x="3545289"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8" name="Google Shape;138;p29"/>
          <p:cNvSpPr txBox="1"/>
          <p:nvPr>
            <p:ph idx="22" type="body"/>
          </p:nvPr>
        </p:nvSpPr>
        <p:spPr>
          <a:xfrm>
            <a:off x="4332976"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9" name="Google Shape;139;p29"/>
          <p:cNvSpPr txBox="1"/>
          <p:nvPr>
            <p:ph idx="23" type="body"/>
          </p:nvPr>
        </p:nvSpPr>
        <p:spPr>
          <a:xfrm>
            <a:off x="5120663"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0" name="Google Shape;140;p29"/>
          <p:cNvSpPr txBox="1"/>
          <p:nvPr>
            <p:ph idx="24" type="body"/>
          </p:nvPr>
        </p:nvSpPr>
        <p:spPr>
          <a:xfrm>
            <a:off x="5908350"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1" name="Google Shape;141;p29"/>
          <p:cNvSpPr txBox="1"/>
          <p:nvPr>
            <p:ph idx="25" type="body"/>
          </p:nvPr>
        </p:nvSpPr>
        <p:spPr>
          <a:xfrm>
            <a:off x="6696037"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2" name="Google Shape;142;p29"/>
          <p:cNvSpPr txBox="1"/>
          <p:nvPr>
            <p:ph idx="26" type="body"/>
          </p:nvPr>
        </p:nvSpPr>
        <p:spPr>
          <a:xfrm>
            <a:off x="7483724"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3" name="Google Shape;143;p29"/>
          <p:cNvSpPr txBox="1"/>
          <p:nvPr>
            <p:ph idx="27" type="body"/>
          </p:nvPr>
        </p:nvSpPr>
        <p:spPr>
          <a:xfrm>
            <a:off x="8271411"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4" name="Google Shape;144;p29"/>
          <p:cNvSpPr txBox="1"/>
          <p:nvPr>
            <p:ph idx="28" type="body"/>
          </p:nvPr>
        </p:nvSpPr>
        <p:spPr>
          <a:xfrm>
            <a:off x="9059098"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5" name="Google Shape;145;p29"/>
          <p:cNvSpPr txBox="1"/>
          <p:nvPr>
            <p:ph idx="29" type="body"/>
          </p:nvPr>
        </p:nvSpPr>
        <p:spPr>
          <a:xfrm>
            <a:off x="9846785"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6" name="Google Shape;146;p29"/>
          <p:cNvSpPr txBox="1"/>
          <p:nvPr>
            <p:ph idx="30" type="body"/>
          </p:nvPr>
        </p:nvSpPr>
        <p:spPr>
          <a:xfrm>
            <a:off x="10634472" y="4233672"/>
            <a:ext cx="640080" cy="20177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7" name="Google Shape;147;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sk and rewards">
  <p:cSld name="Risk and rewards">
    <p:spTree>
      <p:nvGrpSpPr>
        <p:cNvPr id="150" name="Shape 150"/>
        <p:cNvGrpSpPr/>
        <p:nvPr/>
      </p:nvGrpSpPr>
      <p:grpSpPr>
        <a:xfrm>
          <a:off x="0" y="0"/>
          <a:ext cx="0" cy="0"/>
          <a:chOff x="0" y="0"/>
          <a:chExt cx="0" cy="0"/>
        </a:xfrm>
      </p:grpSpPr>
      <p:pic>
        <p:nvPicPr>
          <p:cNvPr descr="Photo of palm leaves&#10;" id="151" name="Google Shape;151;p30"/>
          <p:cNvPicPr preferRelativeResize="0"/>
          <p:nvPr/>
        </p:nvPicPr>
        <p:blipFill rotWithShape="1">
          <a:blip r:embed="rId2">
            <a:alphaModFix/>
          </a:blip>
          <a:srcRect b="0" l="0" r="0" t="0"/>
          <a:stretch/>
        </p:blipFill>
        <p:spPr>
          <a:xfrm>
            <a:off x="1524" y="0"/>
            <a:ext cx="12188952" cy="6858000"/>
          </a:xfrm>
          <a:prstGeom prst="rect">
            <a:avLst/>
          </a:prstGeom>
          <a:noFill/>
          <a:ln>
            <a:noFill/>
          </a:ln>
        </p:spPr>
      </p:pic>
      <p:sp>
        <p:nvSpPr>
          <p:cNvPr id="152" name="Google Shape;152;p30"/>
          <p:cNvSpPr/>
          <p:nvPr/>
        </p:nvSpPr>
        <p:spPr>
          <a:xfrm>
            <a:off x="914400" y="777240"/>
            <a:ext cx="10361676" cy="5303520"/>
          </a:xfrm>
          <a:prstGeom prst="rect">
            <a:avLst/>
          </a:prstGeom>
          <a:solidFill>
            <a:schemeClr val="lt1">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3" name="Google Shape;153;p30"/>
          <p:cNvSpPr txBox="1"/>
          <p:nvPr>
            <p:ph type="title"/>
          </p:nvPr>
        </p:nvSpPr>
        <p:spPr>
          <a:xfrm>
            <a:off x="1600200" y="1371600"/>
            <a:ext cx="5057774" cy="64008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4" name="Google Shape;154;p30"/>
          <p:cNvSpPr/>
          <p:nvPr>
            <p:ph idx="2" type="pic"/>
          </p:nvPr>
        </p:nvSpPr>
        <p:spPr>
          <a:xfrm>
            <a:off x="1709928" y="2105025"/>
            <a:ext cx="4178808" cy="3383280"/>
          </a:xfrm>
          <a:prstGeom prst="rect">
            <a:avLst/>
          </a:prstGeom>
          <a:solidFill>
            <a:schemeClr val="accent4"/>
          </a:solidFill>
          <a:ln>
            <a:noFill/>
          </a:ln>
        </p:spPr>
      </p:sp>
      <p:sp>
        <p:nvSpPr>
          <p:cNvPr id="155" name="Google Shape;155;p30"/>
          <p:cNvSpPr txBox="1"/>
          <p:nvPr>
            <p:ph idx="1" type="body"/>
          </p:nvPr>
        </p:nvSpPr>
        <p:spPr>
          <a:xfrm>
            <a:off x="6254496" y="2103120"/>
            <a:ext cx="2185416" cy="36576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AE4627"/>
              </a:buClr>
              <a:buSzPts val="1800"/>
              <a:buNone/>
              <a:defRPr b="0" sz="1800">
                <a:solidFill>
                  <a:srgbClr val="AE4627"/>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56" name="Google Shape;156;p30"/>
          <p:cNvSpPr txBox="1"/>
          <p:nvPr>
            <p:ph idx="3" type="body"/>
          </p:nvPr>
        </p:nvSpPr>
        <p:spPr>
          <a:xfrm>
            <a:off x="6254496" y="2569464"/>
            <a:ext cx="2185416" cy="2916936"/>
          </a:xfrm>
          <a:prstGeom prst="rect">
            <a:avLst/>
          </a:prstGeom>
          <a:noFill/>
          <a:ln>
            <a:noFill/>
          </a:ln>
        </p:spPr>
        <p:txBody>
          <a:bodyPr anchorCtr="0" anchor="t" bIns="45700" lIns="91425" spcFirstLastPara="1" rIns="91425" wrap="square" tIns="45700">
            <a:normAutofit/>
          </a:bodyPr>
          <a:lstStyle>
            <a:lvl1pPr indent="-228600" lvl="0" marL="457200" algn="l">
              <a:lnSpc>
                <a:spcPct val="142857"/>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400"/>
              <a:buNone/>
              <a:defRPr sz="1400"/>
            </a:lvl3pPr>
            <a:lvl4pPr indent="-228600" lvl="3" marL="1828800" algn="l">
              <a:lnSpc>
                <a:spcPct val="90000"/>
              </a:lnSpc>
              <a:spcBef>
                <a:spcPts val="500"/>
              </a:spcBef>
              <a:spcAft>
                <a:spcPts val="0"/>
              </a:spcAft>
              <a:buClr>
                <a:schemeClr val="dk1"/>
              </a:buClr>
              <a:buSzPts val="1400"/>
              <a:buNone/>
              <a:defRPr sz="1400"/>
            </a:lvl4pPr>
            <a:lvl5pPr indent="-228600" lvl="4" marL="2286000" algn="l">
              <a:lnSpc>
                <a:spcPct val="90000"/>
              </a:lnSpc>
              <a:spcBef>
                <a:spcPts val="500"/>
              </a:spcBef>
              <a:spcAft>
                <a:spcPts val="0"/>
              </a:spcAft>
              <a:buClr>
                <a:schemeClr val="dk1"/>
              </a:buClr>
              <a:buSzPts val="1400"/>
              <a:buNone/>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7" name="Google Shape;157;p30"/>
          <p:cNvSpPr txBox="1"/>
          <p:nvPr>
            <p:ph idx="4" type="body"/>
          </p:nvPr>
        </p:nvSpPr>
        <p:spPr>
          <a:xfrm>
            <a:off x="8714232" y="2103120"/>
            <a:ext cx="2185416" cy="36576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AE4627"/>
              </a:buClr>
              <a:buSzPts val="1800"/>
              <a:buNone/>
              <a:defRPr b="0" sz="1800">
                <a:solidFill>
                  <a:srgbClr val="AE4627"/>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58" name="Google Shape;158;p30"/>
          <p:cNvSpPr txBox="1"/>
          <p:nvPr>
            <p:ph idx="5" type="body"/>
          </p:nvPr>
        </p:nvSpPr>
        <p:spPr>
          <a:xfrm>
            <a:off x="8714232" y="2569464"/>
            <a:ext cx="2185416" cy="2916936"/>
          </a:xfrm>
          <a:prstGeom prst="rect">
            <a:avLst/>
          </a:prstGeom>
          <a:noFill/>
          <a:ln>
            <a:noFill/>
          </a:ln>
        </p:spPr>
        <p:txBody>
          <a:bodyPr anchorCtr="0" anchor="t" bIns="45700" lIns="91425" spcFirstLastPara="1" rIns="91425" wrap="square" tIns="45700">
            <a:normAutofit/>
          </a:bodyPr>
          <a:lstStyle>
            <a:lvl1pPr indent="-228600" lvl="0" marL="457200" algn="l">
              <a:lnSpc>
                <a:spcPct val="142857"/>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400"/>
              <a:buNone/>
              <a:defRPr sz="1400"/>
            </a:lvl3pPr>
            <a:lvl4pPr indent="-228600" lvl="3" marL="1828800" algn="l">
              <a:lnSpc>
                <a:spcPct val="90000"/>
              </a:lnSpc>
              <a:spcBef>
                <a:spcPts val="500"/>
              </a:spcBef>
              <a:spcAft>
                <a:spcPts val="0"/>
              </a:spcAft>
              <a:buClr>
                <a:schemeClr val="dk1"/>
              </a:buClr>
              <a:buSzPts val="1400"/>
              <a:buNone/>
              <a:defRPr sz="1400"/>
            </a:lvl4pPr>
            <a:lvl5pPr indent="-228600" lvl="4" marL="2286000" algn="l">
              <a:lnSpc>
                <a:spcPct val="90000"/>
              </a:lnSpc>
              <a:spcBef>
                <a:spcPts val="500"/>
              </a:spcBef>
              <a:spcAft>
                <a:spcPts val="0"/>
              </a:spcAft>
              <a:buClr>
                <a:schemeClr val="dk1"/>
              </a:buClr>
              <a:buSzPts val="1400"/>
              <a:buNone/>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9" name="Google Shape;159;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1" name="Google Shape;161;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000">
                <a:solidFill>
                  <a:schemeClr val="lt1"/>
                </a:solidFill>
                <a:latin typeface="Arial"/>
                <a:ea typeface="Arial"/>
                <a:cs typeface="Arial"/>
                <a:sym typeface="Arial"/>
              </a:defRPr>
            </a:lvl1pPr>
            <a:lvl2pPr indent="0" lvl="1" marL="0" algn="r">
              <a:spcBef>
                <a:spcPts val="0"/>
              </a:spcBef>
              <a:buNone/>
              <a:defRPr sz="1000">
                <a:solidFill>
                  <a:schemeClr val="lt1"/>
                </a:solidFill>
                <a:latin typeface="Arial"/>
                <a:ea typeface="Arial"/>
                <a:cs typeface="Arial"/>
                <a:sym typeface="Arial"/>
              </a:defRPr>
            </a:lvl2pPr>
            <a:lvl3pPr indent="0" lvl="2" marL="0" algn="r">
              <a:spcBef>
                <a:spcPts val="0"/>
              </a:spcBef>
              <a:buNone/>
              <a:defRPr sz="1000">
                <a:solidFill>
                  <a:schemeClr val="lt1"/>
                </a:solidFill>
                <a:latin typeface="Arial"/>
                <a:ea typeface="Arial"/>
                <a:cs typeface="Arial"/>
                <a:sym typeface="Arial"/>
              </a:defRPr>
            </a:lvl3pPr>
            <a:lvl4pPr indent="0" lvl="3" marL="0" algn="r">
              <a:spcBef>
                <a:spcPts val="0"/>
              </a:spcBef>
              <a:buNone/>
              <a:defRPr sz="1000">
                <a:solidFill>
                  <a:schemeClr val="lt1"/>
                </a:solidFill>
                <a:latin typeface="Arial"/>
                <a:ea typeface="Arial"/>
                <a:cs typeface="Arial"/>
                <a:sym typeface="Arial"/>
              </a:defRPr>
            </a:lvl4pPr>
            <a:lvl5pPr indent="0" lvl="4" marL="0" algn="r">
              <a:spcBef>
                <a:spcPts val="0"/>
              </a:spcBef>
              <a:buNone/>
              <a:defRPr sz="1000">
                <a:solidFill>
                  <a:schemeClr val="lt1"/>
                </a:solidFill>
                <a:latin typeface="Arial"/>
                <a:ea typeface="Arial"/>
                <a:cs typeface="Arial"/>
                <a:sym typeface="Arial"/>
              </a:defRPr>
            </a:lvl5pPr>
            <a:lvl6pPr indent="0" lvl="5" marL="0" algn="r">
              <a:spcBef>
                <a:spcPts val="0"/>
              </a:spcBef>
              <a:buNone/>
              <a:defRPr sz="1000">
                <a:solidFill>
                  <a:schemeClr val="lt1"/>
                </a:solidFill>
                <a:latin typeface="Arial"/>
                <a:ea typeface="Arial"/>
                <a:cs typeface="Arial"/>
                <a:sym typeface="Arial"/>
              </a:defRPr>
            </a:lvl6pPr>
            <a:lvl7pPr indent="0" lvl="6" marL="0" algn="r">
              <a:spcBef>
                <a:spcPts val="0"/>
              </a:spcBef>
              <a:buNone/>
              <a:defRPr sz="1000">
                <a:solidFill>
                  <a:schemeClr val="lt1"/>
                </a:solidFill>
                <a:latin typeface="Arial"/>
                <a:ea typeface="Arial"/>
                <a:cs typeface="Arial"/>
                <a:sym typeface="Arial"/>
              </a:defRPr>
            </a:lvl7pPr>
            <a:lvl8pPr indent="0" lvl="7" marL="0" algn="r">
              <a:spcBef>
                <a:spcPts val="0"/>
              </a:spcBef>
              <a:buNone/>
              <a:defRPr sz="1000">
                <a:solidFill>
                  <a:schemeClr val="lt1"/>
                </a:solidFill>
                <a:latin typeface="Arial"/>
                <a:ea typeface="Arial"/>
                <a:cs typeface="Arial"/>
                <a:sym typeface="Arial"/>
              </a:defRPr>
            </a:lvl8pPr>
            <a:lvl9pPr indent="0" lvl="8" marL="0" algn="r">
              <a:spcBef>
                <a:spcPts val="0"/>
              </a:spcBef>
              <a:buNone/>
              <a:defRPr sz="10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62" name="Shape 162"/>
        <p:cNvGrpSpPr/>
        <p:nvPr/>
      </p:nvGrpSpPr>
      <p:grpSpPr>
        <a:xfrm>
          <a:off x="0" y="0"/>
          <a:ext cx="0" cy="0"/>
          <a:chOff x="0" y="0"/>
          <a:chExt cx="0" cy="0"/>
        </a:xfrm>
      </p:grpSpPr>
      <p:sp>
        <p:nvSpPr>
          <p:cNvPr id="163" name="Google Shape;163;p31"/>
          <p:cNvSpPr txBox="1"/>
          <p:nvPr>
            <p:ph type="title"/>
          </p:nvPr>
        </p:nvSpPr>
        <p:spPr>
          <a:xfrm>
            <a:off x="839788" y="714980"/>
            <a:ext cx="10515600" cy="64008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4" name="Google Shape;164;p31"/>
          <p:cNvSpPr txBox="1"/>
          <p:nvPr>
            <p:ph idx="1" type="body"/>
          </p:nvPr>
        </p:nvSpPr>
        <p:spPr>
          <a:xfrm>
            <a:off x="839788" y="1819656"/>
            <a:ext cx="5157787" cy="54864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b="0" sz="16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65" name="Google Shape;165;p31"/>
          <p:cNvSpPr txBox="1"/>
          <p:nvPr>
            <p:ph idx="2" type="body"/>
          </p:nvPr>
        </p:nvSpPr>
        <p:spPr>
          <a:xfrm>
            <a:off x="839788" y="2386584"/>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6" name="Google Shape;166;p31"/>
          <p:cNvSpPr txBox="1"/>
          <p:nvPr>
            <p:ph idx="3" type="body"/>
          </p:nvPr>
        </p:nvSpPr>
        <p:spPr>
          <a:xfrm>
            <a:off x="6172200" y="1819656"/>
            <a:ext cx="5183188" cy="54864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b="0" sz="16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67" name="Google Shape;167;p31"/>
          <p:cNvSpPr txBox="1"/>
          <p:nvPr>
            <p:ph idx="4" type="body"/>
          </p:nvPr>
        </p:nvSpPr>
        <p:spPr>
          <a:xfrm>
            <a:off x="6172200" y="2386584"/>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8" name="Google Shape;168;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0" name="Google Shape;170;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1" name="Shape 171"/>
        <p:cNvGrpSpPr/>
        <p:nvPr/>
      </p:nvGrpSpPr>
      <p:grpSpPr>
        <a:xfrm>
          <a:off x="0" y="0"/>
          <a:ext cx="0" cy="0"/>
          <a:chOff x="0" y="0"/>
          <a:chExt cx="0" cy="0"/>
        </a:xfrm>
      </p:grpSpPr>
      <p:sp>
        <p:nvSpPr>
          <p:cNvPr id="172" name="Google Shape;172;p32"/>
          <p:cNvSpPr txBox="1"/>
          <p:nvPr>
            <p:ph type="title"/>
          </p:nvPr>
        </p:nvSpPr>
        <p:spPr>
          <a:xfrm>
            <a:off x="838200" y="707029"/>
            <a:ext cx="10515600" cy="64008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32"/>
          <p:cNvSpPr txBox="1"/>
          <p:nvPr>
            <p:ph idx="1" type="body"/>
          </p:nvPr>
        </p:nvSpPr>
        <p:spPr>
          <a:xfrm>
            <a:off x="838200" y="1536192"/>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4" name="Google Shape;174;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5" name="Google Shape;175;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6" name="Google Shape;176;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concepts">
  <p:cSld name="Key concepts">
    <p:spTree>
      <p:nvGrpSpPr>
        <p:cNvPr id="177" name="Shape 177"/>
        <p:cNvGrpSpPr/>
        <p:nvPr/>
      </p:nvGrpSpPr>
      <p:grpSpPr>
        <a:xfrm>
          <a:off x="0" y="0"/>
          <a:ext cx="0" cy="0"/>
          <a:chOff x="0" y="0"/>
          <a:chExt cx="0" cy="0"/>
        </a:xfrm>
      </p:grpSpPr>
      <p:sp>
        <p:nvSpPr>
          <p:cNvPr id="178" name="Google Shape;178;p33"/>
          <p:cNvSpPr/>
          <p:nvPr>
            <p:ph idx="2" type="pic"/>
          </p:nvPr>
        </p:nvSpPr>
        <p:spPr>
          <a:xfrm>
            <a:off x="1524" y="0"/>
            <a:ext cx="12188952" cy="6858000"/>
          </a:xfrm>
          <a:prstGeom prst="rect">
            <a:avLst/>
          </a:prstGeom>
          <a:solidFill>
            <a:schemeClr val="lt1"/>
          </a:solidFill>
          <a:ln>
            <a:noFill/>
          </a:ln>
        </p:spPr>
      </p:sp>
      <p:sp>
        <p:nvSpPr>
          <p:cNvPr id="179" name="Google Shape;179;p33"/>
          <p:cNvSpPr txBox="1"/>
          <p:nvPr>
            <p:ph type="title"/>
          </p:nvPr>
        </p:nvSpPr>
        <p:spPr>
          <a:xfrm>
            <a:off x="1184910" y="1878096"/>
            <a:ext cx="4572000" cy="93920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0" name="Google Shape;180;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1" name="Google Shape;181;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2" name="Google Shape;182;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83" name="Google Shape;183;p33"/>
          <p:cNvSpPr txBox="1"/>
          <p:nvPr>
            <p:ph idx="1" type="body"/>
          </p:nvPr>
        </p:nvSpPr>
        <p:spPr>
          <a:xfrm>
            <a:off x="1184910" y="3184149"/>
            <a:ext cx="4572000" cy="731520"/>
          </a:xfrm>
          <a:prstGeom prst="rect">
            <a:avLst/>
          </a:prstGeom>
          <a:noFill/>
          <a:ln>
            <a:noFill/>
          </a:ln>
        </p:spPr>
        <p:txBody>
          <a:bodyPr anchorCtr="0" anchor="t" bIns="45700" lIns="91425" spcFirstLastPara="1" rIns="91425" wrap="square" tIns="45700">
            <a:normAutofit/>
          </a:bodyPr>
          <a:lstStyle>
            <a:lvl1pPr indent="-228600" lvl="0" marL="457200" algn="l">
              <a:lnSpc>
                <a:spcPct val="157142"/>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4" name="Google Shape;184;p33"/>
          <p:cNvSpPr txBox="1"/>
          <p:nvPr>
            <p:ph idx="3" type="body"/>
          </p:nvPr>
        </p:nvSpPr>
        <p:spPr>
          <a:xfrm>
            <a:off x="1184910" y="2888594"/>
            <a:ext cx="4572000" cy="274320"/>
          </a:xfrm>
          <a:prstGeom prst="rect">
            <a:avLst/>
          </a:prstGeom>
          <a:noFill/>
          <a:ln>
            <a:noFill/>
          </a:ln>
        </p:spPr>
        <p:txBody>
          <a:bodyPr anchorCtr="0" anchor="t" bIns="45700" lIns="91425" spcFirstLastPara="1" rIns="91425" wrap="square" tIns="45700">
            <a:noAutofit/>
          </a:bodyPr>
          <a:lstStyle>
            <a:lvl1pPr indent="-228600" lvl="0" marL="457200" algn="l">
              <a:lnSpc>
                <a:spcPct val="122222"/>
              </a:lnSpc>
              <a:spcBef>
                <a:spcPts val="1000"/>
              </a:spcBef>
              <a:spcAft>
                <a:spcPts val="0"/>
              </a:spcAft>
              <a:buClr>
                <a:schemeClr val="accent2"/>
              </a:buClr>
              <a:buSzPts val="1800"/>
              <a:buNone/>
              <a:defRPr sz="1800">
                <a:solidFill>
                  <a:schemeClr val="accent2"/>
                </a:solidFill>
                <a:latin typeface="Arial"/>
                <a:ea typeface="Arial"/>
                <a:cs typeface="Arial"/>
                <a:sym typeface="Arial"/>
              </a:defRPr>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5" name="Google Shape;185;p33"/>
          <p:cNvSpPr txBox="1"/>
          <p:nvPr>
            <p:ph idx="4" type="body"/>
          </p:nvPr>
        </p:nvSpPr>
        <p:spPr>
          <a:xfrm>
            <a:off x="1184910" y="4340145"/>
            <a:ext cx="4572000" cy="731520"/>
          </a:xfrm>
          <a:prstGeom prst="rect">
            <a:avLst/>
          </a:prstGeom>
          <a:noFill/>
          <a:ln>
            <a:noFill/>
          </a:ln>
        </p:spPr>
        <p:txBody>
          <a:bodyPr anchorCtr="0" anchor="t" bIns="45700" lIns="91425" spcFirstLastPara="1" rIns="91425" wrap="square" tIns="45700">
            <a:normAutofit/>
          </a:bodyPr>
          <a:lstStyle>
            <a:lvl1pPr indent="-228600" lvl="0" marL="457200" algn="l">
              <a:lnSpc>
                <a:spcPct val="157142"/>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6" name="Google Shape;186;p33"/>
          <p:cNvSpPr txBox="1"/>
          <p:nvPr>
            <p:ph idx="5" type="body"/>
          </p:nvPr>
        </p:nvSpPr>
        <p:spPr>
          <a:xfrm>
            <a:off x="1184910" y="4044590"/>
            <a:ext cx="4572000" cy="274320"/>
          </a:xfrm>
          <a:prstGeom prst="rect">
            <a:avLst/>
          </a:prstGeom>
          <a:noFill/>
          <a:ln>
            <a:noFill/>
          </a:ln>
        </p:spPr>
        <p:txBody>
          <a:bodyPr anchorCtr="0" anchor="t" bIns="45700" lIns="91425" spcFirstLastPara="1" rIns="91425" wrap="square" tIns="45700">
            <a:noAutofit/>
          </a:bodyPr>
          <a:lstStyle>
            <a:lvl1pPr indent="-228600" lvl="0" marL="457200" algn="l">
              <a:lnSpc>
                <a:spcPct val="122222"/>
              </a:lnSpc>
              <a:spcBef>
                <a:spcPts val="1000"/>
              </a:spcBef>
              <a:spcAft>
                <a:spcPts val="0"/>
              </a:spcAft>
              <a:buClr>
                <a:schemeClr val="accent2"/>
              </a:buClr>
              <a:buSzPts val="1800"/>
              <a:buNone/>
              <a:defRPr sz="1800">
                <a:solidFill>
                  <a:schemeClr val="accent2"/>
                </a:solidFill>
                <a:latin typeface="Arial"/>
                <a:ea typeface="Arial"/>
                <a:cs typeface="Arial"/>
                <a:sym typeface="Arial"/>
              </a:defRPr>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Org chart">
  <p:cSld name="4_Org chart">
    <p:spTree>
      <p:nvGrpSpPr>
        <p:cNvPr id="21" name="Shape 21"/>
        <p:cNvGrpSpPr/>
        <p:nvPr/>
      </p:nvGrpSpPr>
      <p:grpSpPr>
        <a:xfrm>
          <a:off x="0" y="0"/>
          <a:ext cx="0" cy="0"/>
          <a:chOff x="0" y="0"/>
          <a:chExt cx="0" cy="0"/>
        </a:xfrm>
      </p:grpSpPr>
      <p:pic>
        <p:nvPicPr>
          <p:cNvPr id="22" name="Google Shape;22;p20"/>
          <p:cNvPicPr preferRelativeResize="0"/>
          <p:nvPr/>
        </p:nvPicPr>
        <p:blipFill rotWithShape="1">
          <a:blip r:embed="rId2">
            <a:alphaModFix/>
          </a:blip>
          <a:srcRect b="7802" l="0" r="0" t="7802"/>
          <a:stretch/>
        </p:blipFill>
        <p:spPr>
          <a:xfrm>
            <a:off x="0" y="0"/>
            <a:ext cx="12188952" cy="6858000"/>
          </a:xfrm>
          <a:prstGeom prst="rect">
            <a:avLst/>
          </a:prstGeom>
          <a:noFill/>
          <a:ln>
            <a:noFill/>
          </a:ln>
        </p:spPr>
      </p:pic>
      <p:sp>
        <p:nvSpPr>
          <p:cNvPr id="23" name="Google Shape;23;p20"/>
          <p:cNvSpPr txBox="1"/>
          <p:nvPr>
            <p:ph type="title"/>
          </p:nvPr>
        </p:nvSpPr>
        <p:spPr>
          <a:xfrm>
            <a:off x="838200" y="707029"/>
            <a:ext cx="10515600" cy="64008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4000"/>
              <a:buFont typeface="Aria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27" name="Google Shape;27;p20"/>
          <p:cNvSpPr/>
          <p:nvPr>
            <p:ph idx="2" type="dgm"/>
          </p:nvPr>
        </p:nvSpPr>
        <p:spPr>
          <a:xfrm>
            <a:off x="1088136" y="2039112"/>
            <a:ext cx="10515600" cy="3960812"/>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ssion Statement">
  <p:cSld name="Mission Statement">
    <p:spTree>
      <p:nvGrpSpPr>
        <p:cNvPr id="28" name="Shape 28"/>
        <p:cNvGrpSpPr/>
        <p:nvPr/>
      </p:nvGrpSpPr>
      <p:grpSpPr>
        <a:xfrm>
          <a:off x="0" y="0"/>
          <a:ext cx="0" cy="0"/>
          <a:chOff x="0" y="0"/>
          <a:chExt cx="0" cy="0"/>
        </a:xfrm>
      </p:grpSpPr>
      <p:pic>
        <p:nvPicPr>
          <p:cNvPr descr="Photo of palm tree leaves&#10;" id="29" name="Google Shape;29;p21"/>
          <p:cNvPicPr preferRelativeResize="0"/>
          <p:nvPr/>
        </p:nvPicPr>
        <p:blipFill rotWithShape="1">
          <a:blip r:embed="rId2">
            <a:alphaModFix/>
          </a:blip>
          <a:srcRect b="0" l="0" r="0" t="0"/>
          <a:stretch/>
        </p:blipFill>
        <p:spPr>
          <a:xfrm>
            <a:off x="1524" y="0"/>
            <a:ext cx="12188952" cy="6858000"/>
          </a:xfrm>
          <a:prstGeom prst="rect">
            <a:avLst/>
          </a:prstGeom>
          <a:noFill/>
          <a:ln>
            <a:noFill/>
          </a:ln>
        </p:spPr>
      </p:pic>
      <p:sp>
        <p:nvSpPr>
          <p:cNvPr id="30" name="Google Shape;30;p21"/>
          <p:cNvSpPr/>
          <p:nvPr/>
        </p:nvSpPr>
        <p:spPr>
          <a:xfrm>
            <a:off x="915924" y="777240"/>
            <a:ext cx="10360152" cy="5303520"/>
          </a:xfrm>
          <a:prstGeom prst="rect">
            <a:avLst/>
          </a:prstGeom>
          <a:solidFill>
            <a:schemeClr val="accent5">
              <a:alpha val="9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1" name="Google Shape;31;p21"/>
          <p:cNvSpPr/>
          <p:nvPr>
            <p:ph idx="2" type="pic"/>
          </p:nvPr>
        </p:nvSpPr>
        <p:spPr>
          <a:xfrm>
            <a:off x="6099048" y="777240"/>
            <a:ext cx="5184648" cy="5303520"/>
          </a:xfrm>
          <a:prstGeom prst="rect">
            <a:avLst/>
          </a:prstGeom>
          <a:solidFill>
            <a:schemeClr val="accent4"/>
          </a:solidFill>
          <a:ln>
            <a:noFill/>
          </a:ln>
        </p:spPr>
      </p:sp>
      <p:sp>
        <p:nvSpPr>
          <p:cNvPr id="32" name="Google Shape;32;p21"/>
          <p:cNvSpPr txBox="1"/>
          <p:nvPr>
            <p:ph type="title"/>
          </p:nvPr>
        </p:nvSpPr>
        <p:spPr>
          <a:xfrm>
            <a:off x="1463040" y="1828800"/>
            <a:ext cx="4087368" cy="84124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4000"/>
              <a:buFont typeface="Aria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21"/>
          <p:cNvSpPr txBox="1"/>
          <p:nvPr>
            <p:ph idx="1" type="body"/>
          </p:nvPr>
        </p:nvSpPr>
        <p:spPr>
          <a:xfrm>
            <a:off x="1463040" y="2799983"/>
            <a:ext cx="4087368" cy="2203704"/>
          </a:xfrm>
          <a:prstGeom prst="rect">
            <a:avLst/>
          </a:prstGeom>
          <a:noFill/>
          <a:ln>
            <a:noFill/>
          </a:ln>
        </p:spPr>
        <p:txBody>
          <a:bodyPr anchorCtr="0" anchor="t" bIns="45700" lIns="91425" spcFirstLastPara="1" rIns="91425" wrap="square" tIns="45700">
            <a:normAutofit/>
          </a:bodyPr>
          <a:lstStyle>
            <a:lvl1pPr indent="-228600" lvl="0" marL="457200" algn="l">
              <a:lnSpc>
                <a:spcPct val="157142"/>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600"/>
              <a:buNone/>
              <a:defRPr sz="1600"/>
            </a:lvl2pPr>
            <a:lvl3pPr indent="-228600" lvl="2" marL="1371600" algn="l">
              <a:lnSpc>
                <a:spcPct val="90000"/>
              </a:lnSpc>
              <a:spcBef>
                <a:spcPts val="500"/>
              </a:spcBef>
              <a:spcAft>
                <a:spcPts val="0"/>
              </a:spcAft>
              <a:buClr>
                <a:schemeClr val="dk1"/>
              </a:buClr>
              <a:buSzPts val="1600"/>
              <a:buNone/>
              <a:defRPr sz="1600"/>
            </a:lvl3pPr>
            <a:lvl4pPr indent="-228600" lvl="3" marL="1828800" algn="l">
              <a:lnSpc>
                <a:spcPct val="90000"/>
              </a:lnSpc>
              <a:spcBef>
                <a:spcPts val="500"/>
              </a:spcBef>
              <a:spcAft>
                <a:spcPts val="0"/>
              </a:spcAft>
              <a:buClr>
                <a:schemeClr val="dk1"/>
              </a:buClr>
              <a:buSzPts val="1600"/>
              <a:buNone/>
              <a:defRPr sz="1600"/>
            </a:lvl4pPr>
            <a:lvl5pPr indent="-228600" lvl="4" marL="2286000" algn="l">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BFBFB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Opportunities">
  <p:cSld name="6_Opportunities">
    <p:spTree>
      <p:nvGrpSpPr>
        <p:cNvPr id="37" name="Shape 37"/>
        <p:cNvGrpSpPr/>
        <p:nvPr/>
      </p:nvGrpSpPr>
      <p:grpSpPr>
        <a:xfrm>
          <a:off x="0" y="0"/>
          <a:ext cx="0" cy="0"/>
          <a:chOff x="0" y="0"/>
          <a:chExt cx="0" cy="0"/>
        </a:xfrm>
      </p:grpSpPr>
      <p:pic>
        <p:nvPicPr>
          <p:cNvPr descr="close up photo of plants&#10;" id="38" name="Google Shape;38;p22"/>
          <p:cNvPicPr preferRelativeResize="0"/>
          <p:nvPr/>
        </p:nvPicPr>
        <p:blipFill rotWithShape="1">
          <a:blip r:embed="rId2">
            <a:alphaModFix/>
          </a:blip>
          <a:srcRect b="0" l="0" r="0" t="0"/>
          <a:stretch/>
        </p:blipFill>
        <p:spPr>
          <a:xfrm>
            <a:off x="1524" y="0"/>
            <a:ext cx="12188952" cy="6858000"/>
          </a:xfrm>
          <a:prstGeom prst="rect">
            <a:avLst/>
          </a:prstGeom>
          <a:noFill/>
          <a:ln>
            <a:noFill/>
          </a:ln>
        </p:spPr>
      </p:pic>
      <p:sp>
        <p:nvSpPr>
          <p:cNvPr id="39" name="Google Shape;39;p22"/>
          <p:cNvSpPr/>
          <p:nvPr/>
        </p:nvSpPr>
        <p:spPr>
          <a:xfrm>
            <a:off x="915924" y="777240"/>
            <a:ext cx="10360152" cy="5303520"/>
          </a:xfrm>
          <a:prstGeom prst="rect">
            <a:avLst/>
          </a:prstGeom>
          <a:solidFill>
            <a:schemeClr val="lt1">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0" name="Google Shape;40;p22"/>
          <p:cNvSpPr txBox="1"/>
          <p:nvPr>
            <p:ph type="title"/>
          </p:nvPr>
        </p:nvSpPr>
        <p:spPr>
          <a:xfrm>
            <a:off x="1066800" y="1500288"/>
            <a:ext cx="10058400" cy="565265"/>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22"/>
          <p:cNvSpPr txBox="1"/>
          <p:nvPr>
            <p:ph idx="1" type="body"/>
          </p:nvPr>
        </p:nvSpPr>
        <p:spPr>
          <a:xfrm>
            <a:off x="1657183" y="2411516"/>
            <a:ext cx="4114800" cy="274320"/>
          </a:xfrm>
          <a:prstGeom prst="rect">
            <a:avLst/>
          </a:prstGeom>
          <a:noFill/>
          <a:ln>
            <a:noFill/>
          </a:ln>
        </p:spPr>
        <p:txBody>
          <a:bodyPr anchorCtr="0" anchor="t" bIns="45700" lIns="91425" spcFirstLastPara="1" rIns="91425" wrap="square" tIns="45700">
            <a:noAutofit/>
          </a:bodyPr>
          <a:lstStyle>
            <a:lvl1pPr indent="-228600" lvl="0" marL="4572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22"/>
          <p:cNvSpPr txBox="1"/>
          <p:nvPr>
            <p:ph idx="2" type="body"/>
          </p:nvPr>
        </p:nvSpPr>
        <p:spPr>
          <a:xfrm>
            <a:off x="1657183" y="2707071"/>
            <a:ext cx="4114800" cy="731520"/>
          </a:xfrm>
          <a:prstGeom prst="rect">
            <a:avLst/>
          </a:prstGeom>
          <a:noFill/>
          <a:ln>
            <a:noFill/>
          </a:ln>
        </p:spPr>
        <p:txBody>
          <a:bodyPr anchorCtr="0" anchor="t" bIns="45700" lIns="91425" spcFirstLastPara="1" rIns="91425" wrap="square" tIns="45700">
            <a:normAutofit/>
          </a:bodyPr>
          <a:lstStyle>
            <a:lvl1pPr indent="-228600" lvl="0" marL="457200" algn="l">
              <a:lnSpc>
                <a:spcPct val="157142"/>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22"/>
          <p:cNvSpPr txBox="1"/>
          <p:nvPr>
            <p:ph idx="3" type="body"/>
          </p:nvPr>
        </p:nvSpPr>
        <p:spPr>
          <a:xfrm>
            <a:off x="1657183" y="3567512"/>
            <a:ext cx="4114800" cy="274320"/>
          </a:xfrm>
          <a:prstGeom prst="rect">
            <a:avLst/>
          </a:prstGeom>
          <a:noFill/>
          <a:ln>
            <a:noFill/>
          </a:ln>
        </p:spPr>
        <p:txBody>
          <a:bodyPr anchorCtr="0" anchor="t" bIns="45700" lIns="91425" spcFirstLastPara="1" rIns="91425" wrap="square" tIns="45700">
            <a:noAutofit/>
          </a:bodyPr>
          <a:lstStyle>
            <a:lvl1pPr indent="-228600" lvl="0" marL="4572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2"/>
          <p:cNvSpPr txBox="1"/>
          <p:nvPr>
            <p:ph idx="4" type="body"/>
          </p:nvPr>
        </p:nvSpPr>
        <p:spPr>
          <a:xfrm>
            <a:off x="1657183" y="3863067"/>
            <a:ext cx="4114800" cy="731520"/>
          </a:xfrm>
          <a:prstGeom prst="rect">
            <a:avLst/>
          </a:prstGeom>
          <a:noFill/>
          <a:ln>
            <a:noFill/>
          </a:ln>
        </p:spPr>
        <p:txBody>
          <a:bodyPr anchorCtr="0" anchor="t" bIns="45700" lIns="91425" spcFirstLastPara="1" rIns="91425" wrap="square" tIns="45700">
            <a:normAutofit/>
          </a:bodyPr>
          <a:lstStyle>
            <a:lvl1pPr indent="-228600" lvl="0" marL="457200" algn="l">
              <a:lnSpc>
                <a:spcPct val="157142"/>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22"/>
          <p:cNvSpPr txBox="1"/>
          <p:nvPr>
            <p:ph idx="5" type="body"/>
          </p:nvPr>
        </p:nvSpPr>
        <p:spPr>
          <a:xfrm>
            <a:off x="1657183" y="4737597"/>
            <a:ext cx="4114800" cy="274320"/>
          </a:xfrm>
          <a:prstGeom prst="rect">
            <a:avLst/>
          </a:prstGeom>
          <a:noFill/>
          <a:ln>
            <a:noFill/>
          </a:ln>
        </p:spPr>
        <p:txBody>
          <a:bodyPr anchorCtr="0" anchor="t" bIns="45700" lIns="91425" spcFirstLastPara="1" rIns="91425" wrap="square" tIns="45700">
            <a:noAutofit/>
          </a:bodyPr>
          <a:lstStyle>
            <a:lvl1pPr indent="-228600" lvl="0" marL="4572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2"/>
          <p:cNvSpPr txBox="1"/>
          <p:nvPr>
            <p:ph idx="6" type="body"/>
          </p:nvPr>
        </p:nvSpPr>
        <p:spPr>
          <a:xfrm>
            <a:off x="1657183" y="5033152"/>
            <a:ext cx="4114800" cy="731520"/>
          </a:xfrm>
          <a:prstGeom prst="rect">
            <a:avLst/>
          </a:prstGeom>
          <a:noFill/>
          <a:ln>
            <a:noFill/>
          </a:ln>
        </p:spPr>
        <p:txBody>
          <a:bodyPr anchorCtr="0" anchor="t" bIns="45700" lIns="91425" spcFirstLastPara="1" rIns="91425" wrap="square" tIns="45700">
            <a:normAutofit/>
          </a:bodyPr>
          <a:lstStyle>
            <a:lvl1pPr indent="-228600" lvl="0" marL="457200" algn="l">
              <a:lnSpc>
                <a:spcPct val="157142"/>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22"/>
          <p:cNvSpPr txBox="1"/>
          <p:nvPr>
            <p:ph idx="7" type="body"/>
          </p:nvPr>
        </p:nvSpPr>
        <p:spPr>
          <a:xfrm>
            <a:off x="6404811" y="2411516"/>
            <a:ext cx="4114800" cy="274320"/>
          </a:xfrm>
          <a:prstGeom prst="rect">
            <a:avLst/>
          </a:prstGeom>
          <a:noFill/>
          <a:ln>
            <a:noFill/>
          </a:ln>
        </p:spPr>
        <p:txBody>
          <a:bodyPr anchorCtr="0" anchor="t" bIns="45700" lIns="91425" spcFirstLastPara="1" rIns="91425" wrap="square" tIns="45700">
            <a:noAutofit/>
          </a:bodyPr>
          <a:lstStyle>
            <a:lvl1pPr indent="-228600" lvl="0" marL="4572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22"/>
          <p:cNvSpPr txBox="1"/>
          <p:nvPr>
            <p:ph idx="8" type="body"/>
          </p:nvPr>
        </p:nvSpPr>
        <p:spPr>
          <a:xfrm>
            <a:off x="6404811" y="2707071"/>
            <a:ext cx="4114800" cy="731520"/>
          </a:xfrm>
          <a:prstGeom prst="rect">
            <a:avLst/>
          </a:prstGeom>
          <a:noFill/>
          <a:ln>
            <a:noFill/>
          </a:ln>
        </p:spPr>
        <p:txBody>
          <a:bodyPr anchorCtr="0" anchor="t" bIns="45700" lIns="91425" spcFirstLastPara="1" rIns="91425" wrap="square" tIns="45700">
            <a:normAutofit/>
          </a:bodyPr>
          <a:lstStyle>
            <a:lvl1pPr indent="-228600" lvl="0" marL="457200" algn="l">
              <a:lnSpc>
                <a:spcPct val="157142"/>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22"/>
          <p:cNvSpPr txBox="1"/>
          <p:nvPr>
            <p:ph idx="9" type="body"/>
          </p:nvPr>
        </p:nvSpPr>
        <p:spPr>
          <a:xfrm>
            <a:off x="6404811" y="3570539"/>
            <a:ext cx="4114800" cy="274320"/>
          </a:xfrm>
          <a:prstGeom prst="rect">
            <a:avLst/>
          </a:prstGeom>
          <a:noFill/>
          <a:ln>
            <a:noFill/>
          </a:ln>
        </p:spPr>
        <p:txBody>
          <a:bodyPr anchorCtr="0" anchor="t" bIns="45700" lIns="91425" spcFirstLastPara="1" rIns="91425" wrap="square" tIns="45700">
            <a:noAutofit/>
          </a:bodyPr>
          <a:lstStyle>
            <a:lvl1pPr indent="-228600" lvl="0" marL="457200" algn="l">
              <a:lnSpc>
                <a:spcPct val="122222"/>
              </a:lnSpc>
              <a:spcBef>
                <a:spcPts val="1000"/>
              </a:spcBef>
              <a:spcAft>
                <a:spcPts val="0"/>
              </a:spcAft>
              <a:buClr>
                <a:srgbClr val="AE4627"/>
              </a:buClr>
              <a:buSzPts val="1800"/>
              <a:buNone/>
              <a:defRPr sz="1800">
                <a:solidFill>
                  <a:srgbClr val="AE4627"/>
                </a:solidFill>
                <a:latin typeface="Arial"/>
                <a:ea typeface="Arial"/>
                <a:cs typeface="Arial"/>
                <a:sym typeface="Arial"/>
              </a:defRPr>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22"/>
          <p:cNvSpPr txBox="1"/>
          <p:nvPr>
            <p:ph idx="13" type="body"/>
          </p:nvPr>
        </p:nvSpPr>
        <p:spPr>
          <a:xfrm>
            <a:off x="6404811" y="3865136"/>
            <a:ext cx="4114800" cy="731520"/>
          </a:xfrm>
          <a:prstGeom prst="rect">
            <a:avLst/>
          </a:prstGeom>
          <a:noFill/>
          <a:ln>
            <a:noFill/>
          </a:ln>
        </p:spPr>
        <p:txBody>
          <a:bodyPr anchorCtr="0" anchor="t" bIns="45700" lIns="91425" spcFirstLastPara="1" rIns="91425" wrap="square" tIns="45700">
            <a:normAutofit/>
          </a:bodyPr>
          <a:lstStyle>
            <a:lvl1pPr indent="-228600" lvl="0" marL="457200" algn="l">
              <a:lnSpc>
                <a:spcPct val="157142"/>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000" u="none" cap="none" strike="noStrike">
                <a:solidFill>
                  <a:schemeClr val="lt1"/>
                </a:solidFill>
                <a:latin typeface="Arial"/>
                <a:ea typeface="Arial"/>
                <a:cs typeface="Arial"/>
                <a:sym typeface="Arial"/>
              </a:defRPr>
            </a:lvl1pPr>
            <a:lvl2pPr indent="0" lvl="1" marL="0" algn="r">
              <a:spcBef>
                <a:spcPts val="0"/>
              </a:spcBef>
              <a:buNone/>
              <a:defRPr b="0" i="0" sz="1000" u="none" cap="none" strike="noStrike">
                <a:solidFill>
                  <a:schemeClr val="lt1"/>
                </a:solidFill>
                <a:latin typeface="Arial"/>
                <a:ea typeface="Arial"/>
                <a:cs typeface="Arial"/>
                <a:sym typeface="Arial"/>
              </a:defRPr>
            </a:lvl2pPr>
            <a:lvl3pPr indent="0" lvl="2" marL="0" algn="r">
              <a:spcBef>
                <a:spcPts val="0"/>
              </a:spcBef>
              <a:buNone/>
              <a:defRPr b="0" i="0" sz="1000" u="none" cap="none" strike="noStrike">
                <a:solidFill>
                  <a:schemeClr val="lt1"/>
                </a:solidFill>
                <a:latin typeface="Arial"/>
                <a:ea typeface="Arial"/>
                <a:cs typeface="Arial"/>
                <a:sym typeface="Arial"/>
              </a:defRPr>
            </a:lvl3pPr>
            <a:lvl4pPr indent="0" lvl="3" marL="0" algn="r">
              <a:spcBef>
                <a:spcPts val="0"/>
              </a:spcBef>
              <a:buNone/>
              <a:defRPr b="0" i="0" sz="1000" u="none" cap="none" strike="noStrike">
                <a:solidFill>
                  <a:schemeClr val="lt1"/>
                </a:solidFill>
                <a:latin typeface="Arial"/>
                <a:ea typeface="Arial"/>
                <a:cs typeface="Arial"/>
                <a:sym typeface="Arial"/>
              </a:defRPr>
            </a:lvl4pPr>
            <a:lvl5pPr indent="0" lvl="4" marL="0" algn="r">
              <a:spcBef>
                <a:spcPts val="0"/>
              </a:spcBef>
              <a:buNone/>
              <a:defRPr b="0" i="0" sz="1000" u="none" cap="none" strike="noStrike">
                <a:solidFill>
                  <a:schemeClr val="lt1"/>
                </a:solidFill>
                <a:latin typeface="Arial"/>
                <a:ea typeface="Arial"/>
                <a:cs typeface="Arial"/>
                <a:sym typeface="Arial"/>
              </a:defRPr>
            </a:lvl5pPr>
            <a:lvl6pPr indent="0" lvl="5" marL="0" algn="r">
              <a:spcBef>
                <a:spcPts val="0"/>
              </a:spcBef>
              <a:buNone/>
              <a:defRPr b="0" i="0" sz="1000" u="none" cap="none" strike="noStrike">
                <a:solidFill>
                  <a:schemeClr val="lt1"/>
                </a:solidFill>
                <a:latin typeface="Arial"/>
                <a:ea typeface="Arial"/>
                <a:cs typeface="Arial"/>
                <a:sym typeface="Arial"/>
              </a:defRPr>
            </a:lvl6pPr>
            <a:lvl7pPr indent="0" lvl="6" marL="0" algn="r">
              <a:spcBef>
                <a:spcPts val="0"/>
              </a:spcBef>
              <a:buNone/>
              <a:defRPr b="0" i="0" sz="1000" u="none" cap="none" strike="noStrike">
                <a:solidFill>
                  <a:schemeClr val="lt1"/>
                </a:solidFill>
                <a:latin typeface="Arial"/>
                <a:ea typeface="Arial"/>
                <a:cs typeface="Arial"/>
                <a:sym typeface="Arial"/>
              </a:defRPr>
            </a:lvl7pPr>
            <a:lvl8pPr indent="0" lvl="7" marL="0" algn="r">
              <a:spcBef>
                <a:spcPts val="0"/>
              </a:spcBef>
              <a:buNone/>
              <a:defRPr b="0" i="0" sz="1000" u="none" cap="none" strike="noStrike">
                <a:solidFill>
                  <a:schemeClr val="lt1"/>
                </a:solidFill>
                <a:latin typeface="Arial"/>
                <a:ea typeface="Arial"/>
                <a:cs typeface="Arial"/>
                <a:sym typeface="Arial"/>
              </a:defRPr>
            </a:lvl8pPr>
            <a:lvl9pPr indent="0" lvl="8" marL="0" algn="r">
              <a:spcBef>
                <a:spcPts val="0"/>
              </a:spcBef>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p:cSld name="key">
    <p:spTree>
      <p:nvGrpSpPr>
        <p:cNvPr id="54" name="Shape 54"/>
        <p:cNvGrpSpPr/>
        <p:nvPr/>
      </p:nvGrpSpPr>
      <p:grpSpPr>
        <a:xfrm>
          <a:off x="0" y="0"/>
          <a:ext cx="0" cy="0"/>
          <a:chOff x="0" y="0"/>
          <a:chExt cx="0" cy="0"/>
        </a:xfrm>
      </p:grpSpPr>
      <p:pic>
        <p:nvPicPr>
          <p:cNvPr descr="photo of laptop keyboard bordered by 2 palm leaves&#10;" id="55" name="Google Shape;55;p23"/>
          <p:cNvPicPr preferRelativeResize="0"/>
          <p:nvPr/>
        </p:nvPicPr>
        <p:blipFill rotWithShape="1">
          <a:blip r:embed="rId2">
            <a:alphaModFix/>
          </a:blip>
          <a:srcRect b="0" l="0" r="0" t="0"/>
          <a:stretch/>
        </p:blipFill>
        <p:spPr>
          <a:xfrm>
            <a:off x="1524" y="0"/>
            <a:ext cx="12188952" cy="6858000"/>
          </a:xfrm>
          <a:prstGeom prst="rect">
            <a:avLst/>
          </a:prstGeom>
          <a:noFill/>
          <a:ln>
            <a:noFill/>
          </a:ln>
        </p:spPr>
      </p:pic>
      <p:sp>
        <p:nvSpPr>
          <p:cNvPr id="56" name="Google Shape;56;p23"/>
          <p:cNvSpPr/>
          <p:nvPr/>
        </p:nvSpPr>
        <p:spPr>
          <a:xfrm>
            <a:off x="915924" y="777240"/>
            <a:ext cx="10360152" cy="5303520"/>
          </a:xfrm>
          <a:prstGeom prst="rect">
            <a:avLst/>
          </a:prstGeom>
          <a:solidFill>
            <a:schemeClr val="lt1">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7" name="Google Shape;57;p23"/>
          <p:cNvSpPr txBox="1"/>
          <p:nvPr>
            <p:ph type="title"/>
          </p:nvPr>
        </p:nvSpPr>
        <p:spPr>
          <a:xfrm>
            <a:off x="1271016" y="1929383"/>
            <a:ext cx="4480560" cy="64008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23"/>
          <p:cNvSpPr txBox="1"/>
          <p:nvPr>
            <p:ph idx="1" type="body"/>
          </p:nvPr>
        </p:nvSpPr>
        <p:spPr>
          <a:xfrm>
            <a:off x="1298448" y="2871216"/>
            <a:ext cx="2066544" cy="36576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AE4627"/>
              </a:buClr>
              <a:buSzPts val="1800"/>
              <a:buNone/>
              <a:defRPr b="0" sz="1800">
                <a:solidFill>
                  <a:srgbClr val="AE4627"/>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9" name="Google Shape;59;p23"/>
          <p:cNvSpPr txBox="1"/>
          <p:nvPr>
            <p:ph idx="2" type="body"/>
          </p:nvPr>
        </p:nvSpPr>
        <p:spPr>
          <a:xfrm>
            <a:off x="1298448" y="3337560"/>
            <a:ext cx="2066544" cy="2286000"/>
          </a:xfrm>
          <a:prstGeom prst="rect">
            <a:avLst/>
          </a:prstGeom>
          <a:noFill/>
          <a:ln>
            <a:noFill/>
          </a:ln>
        </p:spPr>
        <p:txBody>
          <a:bodyPr anchorCtr="0" anchor="t" bIns="45700" lIns="91425" spcFirstLastPara="1" rIns="91425" wrap="square" tIns="45700">
            <a:normAutofit/>
          </a:bodyPr>
          <a:lstStyle>
            <a:lvl1pPr indent="-228600" lvl="0" marL="457200" algn="l">
              <a:lnSpc>
                <a:spcPct val="142857"/>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400"/>
              <a:buNone/>
              <a:defRPr sz="1400"/>
            </a:lvl3pPr>
            <a:lvl4pPr indent="-228600" lvl="3" marL="1828800" algn="l">
              <a:lnSpc>
                <a:spcPct val="90000"/>
              </a:lnSpc>
              <a:spcBef>
                <a:spcPts val="500"/>
              </a:spcBef>
              <a:spcAft>
                <a:spcPts val="0"/>
              </a:spcAft>
              <a:buClr>
                <a:schemeClr val="dk1"/>
              </a:buClr>
              <a:buSzPts val="1400"/>
              <a:buNone/>
              <a:defRPr sz="1400"/>
            </a:lvl4pPr>
            <a:lvl5pPr indent="-228600" lvl="4" marL="2286000" algn="l">
              <a:lnSpc>
                <a:spcPct val="90000"/>
              </a:lnSpc>
              <a:spcBef>
                <a:spcPts val="500"/>
              </a:spcBef>
              <a:spcAft>
                <a:spcPts val="0"/>
              </a:spcAft>
              <a:buClr>
                <a:schemeClr val="dk1"/>
              </a:buClr>
              <a:buSzPts val="1400"/>
              <a:buNone/>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23"/>
          <p:cNvSpPr txBox="1"/>
          <p:nvPr>
            <p:ph idx="3" type="body"/>
          </p:nvPr>
        </p:nvSpPr>
        <p:spPr>
          <a:xfrm>
            <a:off x="3685032" y="2871216"/>
            <a:ext cx="2066544" cy="36576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AE4627"/>
              </a:buClr>
              <a:buSzPts val="1800"/>
              <a:buNone/>
              <a:defRPr b="0" sz="1800">
                <a:solidFill>
                  <a:srgbClr val="AE4627"/>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1" name="Google Shape;61;p23"/>
          <p:cNvSpPr txBox="1"/>
          <p:nvPr>
            <p:ph idx="4" type="body"/>
          </p:nvPr>
        </p:nvSpPr>
        <p:spPr>
          <a:xfrm>
            <a:off x="3685032" y="3337560"/>
            <a:ext cx="2066544" cy="2286000"/>
          </a:xfrm>
          <a:prstGeom prst="rect">
            <a:avLst/>
          </a:prstGeom>
          <a:noFill/>
          <a:ln>
            <a:noFill/>
          </a:ln>
        </p:spPr>
        <p:txBody>
          <a:bodyPr anchorCtr="0" anchor="t" bIns="45700" lIns="91425" spcFirstLastPara="1" rIns="91425" wrap="square" tIns="45700">
            <a:normAutofit/>
          </a:bodyPr>
          <a:lstStyle>
            <a:lvl1pPr indent="-228600" lvl="0" marL="457200" algn="l">
              <a:lnSpc>
                <a:spcPct val="142857"/>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400"/>
              <a:buNone/>
              <a:defRPr sz="1400"/>
            </a:lvl3pPr>
            <a:lvl4pPr indent="-228600" lvl="3" marL="1828800" algn="l">
              <a:lnSpc>
                <a:spcPct val="90000"/>
              </a:lnSpc>
              <a:spcBef>
                <a:spcPts val="500"/>
              </a:spcBef>
              <a:spcAft>
                <a:spcPts val="0"/>
              </a:spcAft>
              <a:buClr>
                <a:schemeClr val="dk1"/>
              </a:buClr>
              <a:buSzPts val="1400"/>
              <a:buNone/>
              <a:defRPr sz="1400"/>
            </a:lvl4pPr>
            <a:lvl5pPr indent="-228600" lvl="4" marL="2286000" algn="l">
              <a:lnSpc>
                <a:spcPct val="90000"/>
              </a:lnSpc>
              <a:spcBef>
                <a:spcPts val="500"/>
              </a:spcBef>
              <a:spcAft>
                <a:spcPts val="0"/>
              </a:spcAft>
              <a:buClr>
                <a:schemeClr val="dk1"/>
              </a:buClr>
              <a:buSzPts val="1400"/>
              <a:buNone/>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23"/>
          <p:cNvSpPr/>
          <p:nvPr>
            <p:ph idx="5" type="pic"/>
          </p:nvPr>
        </p:nvSpPr>
        <p:spPr>
          <a:xfrm>
            <a:off x="6208776" y="1289304"/>
            <a:ext cx="4572000" cy="4334256"/>
          </a:xfrm>
          <a:prstGeom prst="rect">
            <a:avLst/>
          </a:prstGeom>
          <a:solidFill>
            <a:schemeClr val="accent4"/>
          </a:solidFill>
          <a:ln>
            <a:noFill/>
          </a:ln>
        </p:spPr>
      </p:sp>
      <p:sp>
        <p:nvSpPr>
          <p:cNvPr id="63" name="Google Shape;63;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000">
                <a:solidFill>
                  <a:schemeClr val="lt1"/>
                </a:solidFill>
                <a:latin typeface="Arial"/>
                <a:ea typeface="Arial"/>
                <a:cs typeface="Arial"/>
                <a:sym typeface="Arial"/>
              </a:defRPr>
            </a:lvl1pPr>
            <a:lvl2pPr indent="0" lvl="1" marL="0" algn="r">
              <a:spcBef>
                <a:spcPts val="0"/>
              </a:spcBef>
              <a:buNone/>
              <a:defRPr sz="1000">
                <a:solidFill>
                  <a:schemeClr val="lt1"/>
                </a:solidFill>
                <a:latin typeface="Arial"/>
                <a:ea typeface="Arial"/>
                <a:cs typeface="Arial"/>
                <a:sym typeface="Arial"/>
              </a:defRPr>
            </a:lvl2pPr>
            <a:lvl3pPr indent="0" lvl="2" marL="0" algn="r">
              <a:spcBef>
                <a:spcPts val="0"/>
              </a:spcBef>
              <a:buNone/>
              <a:defRPr sz="1000">
                <a:solidFill>
                  <a:schemeClr val="lt1"/>
                </a:solidFill>
                <a:latin typeface="Arial"/>
                <a:ea typeface="Arial"/>
                <a:cs typeface="Arial"/>
                <a:sym typeface="Arial"/>
              </a:defRPr>
            </a:lvl3pPr>
            <a:lvl4pPr indent="0" lvl="3" marL="0" algn="r">
              <a:spcBef>
                <a:spcPts val="0"/>
              </a:spcBef>
              <a:buNone/>
              <a:defRPr sz="1000">
                <a:solidFill>
                  <a:schemeClr val="lt1"/>
                </a:solidFill>
                <a:latin typeface="Arial"/>
                <a:ea typeface="Arial"/>
                <a:cs typeface="Arial"/>
                <a:sym typeface="Arial"/>
              </a:defRPr>
            </a:lvl4pPr>
            <a:lvl5pPr indent="0" lvl="4" marL="0" algn="r">
              <a:spcBef>
                <a:spcPts val="0"/>
              </a:spcBef>
              <a:buNone/>
              <a:defRPr sz="1000">
                <a:solidFill>
                  <a:schemeClr val="lt1"/>
                </a:solidFill>
                <a:latin typeface="Arial"/>
                <a:ea typeface="Arial"/>
                <a:cs typeface="Arial"/>
                <a:sym typeface="Arial"/>
              </a:defRPr>
            </a:lvl5pPr>
            <a:lvl6pPr indent="0" lvl="5" marL="0" algn="r">
              <a:spcBef>
                <a:spcPts val="0"/>
              </a:spcBef>
              <a:buNone/>
              <a:defRPr sz="1000">
                <a:solidFill>
                  <a:schemeClr val="lt1"/>
                </a:solidFill>
                <a:latin typeface="Arial"/>
                <a:ea typeface="Arial"/>
                <a:cs typeface="Arial"/>
                <a:sym typeface="Arial"/>
              </a:defRPr>
            </a:lvl6pPr>
            <a:lvl7pPr indent="0" lvl="6" marL="0" algn="r">
              <a:spcBef>
                <a:spcPts val="0"/>
              </a:spcBef>
              <a:buNone/>
              <a:defRPr sz="1000">
                <a:solidFill>
                  <a:schemeClr val="lt1"/>
                </a:solidFill>
                <a:latin typeface="Arial"/>
                <a:ea typeface="Arial"/>
                <a:cs typeface="Arial"/>
                <a:sym typeface="Arial"/>
              </a:defRPr>
            </a:lvl7pPr>
            <a:lvl8pPr indent="0" lvl="7" marL="0" algn="r">
              <a:spcBef>
                <a:spcPts val="0"/>
              </a:spcBef>
              <a:buNone/>
              <a:defRPr sz="1000">
                <a:solidFill>
                  <a:schemeClr val="lt1"/>
                </a:solidFill>
                <a:latin typeface="Arial"/>
                <a:ea typeface="Arial"/>
                <a:cs typeface="Arial"/>
                <a:sym typeface="Arial"/>
              </a:defRPr>
            </a:lvl8pPr>
            <a:lvl9pPr indent="0" lvl="8" marL="0" algn="r">
              <a:spcBef>
                <a:spcPts val="0"/>
              </a:spcBef>
              <a:buNone/>
              <a:defRPr sz="10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Thank you">
    <p:spTree>
      <p:nvGrpSpPr>
        <p:cNvPr id="66" name="Shape 66"/>
        <p:cNvGrpSpPr/>
        <p:nvPr/>
      </p:nvGrpSpPr>
      <p:grpSpPr>
        <a:xfrm>
          <a:off x="0" y="0"/>
          <a:ext cx="0" cy="0"/>
          <a:chOff x="0" y="0"/>
          <a:chExt cx="0" cy="0"/>
        </a:xfrm>
      </p:grpSpPr>
      <p:pic>
        <p:nvPicPr>
          <p:cNvPr descr="close up photo of leaves&#10;" id="67" name="Google Shape;67;p24"/>
          <p:cNvPicPr preferRelativeResize="0"/>
          <p:nvPr/>
        </p:nvPicPr>
        <p:blipFill rotWithShape="1">
          <a:blip r:embed="rId2">
            <a:alphaModFix/>
          </a:blip>
          <a:srcRect b="0" l="0" r="0" t="0"/>
          <a:stretch/>
        </p:blipFill>
        <p:spPr>
          <a:xfrm>
            <a:off x="1524" y="0"/>
            <a:ext cx="12188952" cy="6858000"/>
          </a:xfrm>
          <a:prstGeom prst="rect">
            <a:avLst/>
          </a:prstGeom>
          <a:noFill/>
          <a:ln>
            <a:noFill/>
          </a:ln>
        </p:spPr>
      </p:pic>
      <p:sp>
        <p:nvSpPr>
          <p:cNvPr id="68" name="Google Shape;68;p24"/>
          <p:cNvSpPr/>
          <p:nvPr/>
        </p:nvSpPr>
        <p:spPr>
          <a:xfrm>
            <a:off x="4066032" y="0"/>
            <a:ext cx="4059936" cy="6858000"/>
          </a:xfrm>
          <a:prstGeom prst="rect">
            <a:avLst/>
          </a:prstGeom>
          <a:solidFill>
            <a:srgbClr val="FFCFC3">
              <a:alpha val="84705"/>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9" name="Google Shape;69;p24"/>
          <p:cNvSpPr txBox="1"/>
          <p:nvPr>
            <p:ph type="title"/>
          </p:nvPr>
        </p:nvSpPr>
        <p:spPr>
          <a:xfrm>
            <a:off x="4724400" y="2450592"/>
            <a:ext cx="2743200" cy="640080"/>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4"/>
          <p:cNvSpPr txBox="1"/>
          <p:nvPr>
            <p:ph idx="1" type="body"/>
          </p:nvPr>
        </p:nvSpPr>
        <p:spPr>
          <a:xfrm>
            <a:off x="4724400" y="3566160"/>
            <a:ext cx="2743200" cy="2651760"/>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dk1"/>
              </a:buClr>
              <a:buSzPts val="1800"/>
              <a:buNone/>
              <a:defRPr sz="1800"/>
            </a:lvl1pPr>
            <a:lvl2pPr indent="-228600" lvl="1" marL="914400" algn="l">
              <a:lnSpc>
                <a:spcPct val="90000"/>
              </a:lnSpc>
              <a:spcBef>
                <a:spcPts val="500"/>
              </a:spcBef>
              <a:spcAft>
                <a:spcPts val="0"/>
              </a:spcAft>
              <a:buClr>
                <a:schemeClr val="dk1"/>
              </a:buClr>
              <a:buSzPts val="1800"/>
              <a:buNone/>
              <a:defRPr sz="1800"/>
            </a:lvl2pPr>
            <a:lvl3pPr indent="-228600" lvl="2" marL="1371600" algn="l">
              <a:lnSpc>
                <a:spcPct val="90000"/>
              </a:lnSpc>
              <a:spcBef>
                <a:spcPts val="500"/>
              </a:spcBef>
              <a:spcAft>
                <a:spcPts val="0"/>
              </a:spcAft>
              <a:buClr>
                <a:schemeClr val="dk1"/>
              </a:buClr>
              <a:buSzPts val="1800"/>
              <a:buNone/>
              <a:defRPr sz="1800"/>
            </a:lvl3pPr>
            <a:lvl4pPr indent="-228600" lvl="3" marL="1828800" algn="l">
              <a:lnSpc>
                <a:spcPct val="90000"/>
              </a:lnSpc>
              <a:spcBef>
                <a:spcPts val="500"/>
              </a:spcBef>
              <a:spcAft>
                <a:spcPts val="0"/>
              </a:spcAft>
              <a:buClr>
                <a:schemeClr val="dk1"/>
              </a:buClr>
              <a:buSzPts val="1800"/>
              <a:buNone/>
              <a:defRPr sz="1800"/>
            </a:lvl4pPr>
            <a:lvl5pPr indent="-228600" lvl="4" marL="2286000" algn="l">
              <a:lnSpc>
                <a:spcPct val="90000"/>
              </a:lnSpc>
              <a:spcBef>
                <a:spcPts val="500"/>
              </a:spcBef>
              <a:spcAft>
                <a:spcPts val="0"/>
              </a:spcAft>
              <a:buClr>
                <a:schemeClr val="dk1"/>
              </a:buClr>
              <a:buSzPts val="1800"/>
              <a:buNone/>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D8D8D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000">
                <a:solidFill>
                  <a:srgbClr val="D8D8D8"/>
                </a:solidFill>
                <a:latin typeface="Arial"/>
                <a:ea typeface="Arial"/>
                <a:cs typeface="Arial"/>
                <a:sym typeface="Arial"/>
              </a:defRPr>
            </a:lvl1pPr>
            <a:lvl2pPr indent="0" lvl="1" marL="0" algn="r">
              <a:spcBef>
                <a:spcPts val="0"/>
              </a:spcBef>
              <a:buNone/>
              <a:defRPr sz="1000">
                <a:solidFill>
                  <a:srgbClr val="D8D8D8"/>
                </a:solidFill>
                <a:latin typeface="Arial"/>
                <a:ea typeface="Arial"/>
                <a:cs typeface="Arial"/>
                <a:sym typeface="Arial"/>
              </a:defRPr>
            </a:lvl2pPr>
            <a:lvl3pPr indent="0" lvl="2" marL="0" algn="r">
              <a:spcBef>
                <a:spcPts val="0"/>
              </a:spcBef>
              <a:buNone/>
              <a:defRPr sz="1000">
                <a:solidFill>
                  <a:srgbClr val="D8D8D8"/>
                </a:solidFill>
                <a:latin typeface="Arial"/>
                <a:ea typeface="Arial"/>
                <a:cs typeface="Arial"/>
                <a:sym typeface="Arial"/>
              </a:defRPr>
            </a:lvl3pPr>
            <a:lvl4pPr indent="0" lvl="3" marL="0" algn="r">
              <a:spcBef>
                <a:spcPts val="0"/>
              </a:spcBef>
              <a:buNone/>
              <a:defRPr sz="1000">
                <a:solidFill>
                  <a:srgbClr val="D8D8D8"/>
                </a:solidFill>
                <a:latin typeface="Arial"/>
                <a:ea typeface="Arial"/>
                <a:cs typeface="Arial"/>
                <a:sym typeface="Arial"/>
              </a:defRPr>
            </a:lvl4pPr>
            <a:lvl5pPr indent="0" lvl="4" marL="0" algn="r">
              <a:spcBef>
                <a:spcPts val="0"/>
              </a:spcBef>
              <a:buNone/>
              <a:defRPr sz="1000">
                <a:solidFill>
                  <a:srgbClr val="D8D8D8"/>
                </a:solidFill>
                <a:latin typeface="Arial"/>
                <a:ea typeface="Arial"/>
                <a:cs typeface="Arial"/>
                <a:sym typeface="Arial"/>
              </a:defRPr>
            </a:lvl5pPr>
            <a:lvl6pPr indent="0" lvl="5" marL="0" algn="r">
              <a:spcBef>
                <a:spcPts val="0"/>
              </a:spcBef>
              <a:buNone/>
              <a:defRPr sz="1000">
                <a:solidFill>
                  <a:srgbClr val="D8D8D8"/>
                </a:solidFill>
                <a:latin typeface="Arial"/>
                <a:ea typeface="Arial"/>
                <a:cs typeface="Arial"/>
                <a:sym typeface="Arial"/>
              </a:defRPr>
            </a:lvl6pPr>
            <a:lvl7pPr indent="0" lvl="6" marL="0" algn="r">
              <a:spcBef>
                <a:spcPts val="0"/>
              </a:spcBef>
              <a:buNone/>
              <a:defRPr sz="1000">
                <a:solidFill>
                  <a:srgbClr val="D8D8D8"/>
                </a:solidFill>
                <a:latin typeface="Arial"/>
                <a:ea typeface="Arial"/>
                <a:cs typeface="Arial"/>
                <a:sym typeface="Arial"/>
              </a:defRPr>
            </a:lvl7pPr>
            <a:lvl8pPr indent="0" lvl="7" marL="0" algn="r">
              <a:spcBef>
                <a:spcPts val="0"/>
              </a:spcBef>
              <a:buNone/>
              <a:defRPr sz="1000">
                <a:solidFill>
                  <a:srgbClr val="D8D8D8"/>
                </a:solidFill>
                <a:latin typeface="Arial"/>
                <a:ea typeface="Arial"/>
                <a:cs typeface="Arial"/>
                <a:sym typeface="Arial"/>
              </a:defRPr>
            </a:lvl8pPr>
            <a:lvl9pPr indent="0" lvl="8" marL="0" algn="r">
              <a:spcBef>
                <a:spcPts val="0"/>
              </a:spcBef>
              <a:buNone/>
              <a:defRPr sz="1000">
                <a:solidFill>
                  <a:srgbClr val="D8D8D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eam">
    <p:spTree>
      <p:nvGrpSpPr>
        <p:cNvPr id="74" name="Shape 74"/>
        <p:cNvGrpSpPr/>
        <p:nvPr/>
      </p:nvGrpSpPr>
      <p:grpSpPr>
        <a:xfrm>
          <a:off x="0" y="0"/>
          <a:ext cx="0" cy="0"/>
          <a:chOff x="0" y="0"/>
          <a:chExt cx="0" cy="0"/>
        </a:xfrm>
      </p:grpSpPr>
      <p:pic>
        <p:nvPicPr>
          <p:cNvPr id="75" name="Google Shape;75;p25"/>
          <p:cNvPicPr preferRelativeResize="0"/>
          <p:nvPr/>
        </p:nvPicPr>
        <p:blipFill rotWithShape="1">
          <a:blip r:embed="rId2">
            <a:alphaModFix amt="44000"/>
          </a:blip>
          <a:srcRect b="0" l="0" r="0" t="0"/>
          <a:stretch/>
        </p:blipFill>
        <p:spPr>
          <a:xfrm rot="10800000">
            <a:off x="1588" y="0"/>
            <a:ext cx="12188825" cy="6858000"/>
          </a:xfrm>
          <a:prstGeom prst="rect">
            <a:avLst/>
          </a:prstGeom>
          <a:solidFill>
            <a:schemeClr val="accent1"/>
          </a:solidFill>
          <a:ln>
            <a:noFill/>
          </a:ln>
        </p:spPr>
      </p:pic>
      <p:sp>
        <p:nvSpPr>
          <p:cNvPr id="76" name="Google Shape;76;p25"/>
          <p:cNvSpPr txBox="1"/>
          <p:nvPr>
            <p:ph type="title"/>
          </p:nvPr>
        </p:nvSpPr>
        <p:spPr>
          <a:xfrm>
            <a:off x="838200" y="707029"/>
            <a:ext cx="10515600" cy="64008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25"/>
          <p:cNvSpPr/>
          <p:nvPr>
            <p:ph idx="2" type="pic"/>
          </p:nvPr>
        </p:nvSpPr>
        <p:spPr>
          <a:xfrm>
            <a:off x="838200" y="1975104"/>
            <a:ext cx="2103120" cy="3017520"/>
          </a:xfrm>
          <a:prstGeom prst="rect">
            <a:avLst/>
          </a:prstGeom>
          <a:solidFill>
            <a:schemeClr val="accent4"/>
          </a:solidFill>
          <a:ln cap="flat" cmpd="sng" w="88900">
            <a:solidFill>
              <a:schemeClr val="lt1"/>
            </a:solidFill>
            <a:prstDash val="solid"/>
            <a:miter lim="800000"/>
            <a:headEnd len="sm" w="sm" type="none"/>
            <a:tailEnd len="sm" w="sm" type="none"/>
          </a:ln>
          <a:effectLst>
            <a:outerShdw blurRad="127000" rotWithShape="0" algn="ctr" dir="2700000" dist="38100">
              <a:schemeClr val="dk1">
                <a:alpha val="40000"/>
              </a:schemeClr>
            </a:outerShdw>
          </a:effectLst>
        </p:spPr>
      </p:sp>
      <p:sp>
        <p:nvSpPr>
          <p:cNvPr id="78" name="Google Shape;78;p25"/>
          <p:cNvSpPr txBox="1"/>
          <p:nvPr>
            <p:ph idx="1" type="body"/>
          </p:nvPr>
        </p:nvSpPr>
        <p:spPr>
          <a:xfrm>
            <a:off x="838200" y="5249545"/>
            <a:ext cx="2103438" cy="27432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latin typeface="Arial"/>
                <a:ea typeface="Arial"/>
                <a:cs typeface="Arial"/>
                <a:sym typeface="Arial"/>
              </a:defRPr>
            </a:lvl1pPr>
            <a:lvl2pPr indent="-228600" lvl="1" marL="914400" algn="l">
              <a:lnSpc>
                <a:spcPct val="90000"/>
              </a:lnSpc>
              <a:spcBef>
                <a:spcPts val="500"/>
              </a:spcBef>
              <a:spcAft>
                <a:spcPts val="0"/>
              </a:spcAft>
              <a:buClr>
                <a:schemeClr val="dk1"/>
              </a:buClr>
              <a:buSzPts val="1600"/>
              <a:buNone/>
              <a:defRPr sz="1600"/>
            </a:lvl2pPr>
            <a:lvl3pPr indent="-228600" lvl="2" marL="1371600" algn="l">
              <a:lnSpc>
                <a:spcPct val="90000"/>
              </a:lnSpc>
              <a:spcBef>
                <a:spcPts val="500"/>
              </a:spcBef>
              <a:spcAft>
                <a:spcPts val="0"/>
              </a:spcAft>
              <a:buClr>
                <a:schemeClr val="dk1"/>
              </a:buClr>
              <a:buSzPts val="1600"/>
              <a:buNone/>
              <a:defRPr sz="1600"/>
            </a:lvl3pPr>
            <a:lvl4pPr indent="-228600" lvl="3" marL="1828800" algn="l">
              <a:lnSpc>
                <a:spcPct val="90000"/>
              </a:lnSpc>
              <a:spcBef>
                <a:spcPts val="500"/>
              </a:spcBef>
              <a:spcAft>
                <a:spcPts val="0"/>
              </a:spcAft>
              <a:buClr>
                <a:schemeClr val="dk1"/>
              </a:buClr>
              <a:buSzPts val="1600"/>
              <a:buNone/>
              <a:defRPr sz="1600"/>
            </a:lvl4pPr>
            <a:lvl5pPr indent="-228600" lvl="4" marL="2286000" algn="l">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 name="Google Shape;79;p25"/>
          <p:cNvSpPr txBox="1"/>
          <p:nvPr>
            <p:ph idx="3" type="body"/>
          </p:nvPr>
        </p:nvSpPr>
        <p:spPr>
          <a:xfrm>
            <a:off x="837882" y="5538152"/>
            <a:ext cx="2103438" cy="27432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latin typeface="Arial"/>
                <a:ea typeface="Arial"/>
                <a:cs typeface="Arial"/>
                <a:sym typeface="Arial"/>
              </a:defRPr>
            </a:lvl1pPr>
            <a:lvl2pPr indent="-228600" lvl="1" marL="914400" algn="l">
              <a:lnSpc>
                <a:spcPct val="90000"/>
              </a:lnSpc>
              <a:spcBef>
                <a:spcPts val="500"/>
              </a:spcBef>
              <a:spcAft>
                <a:spcPts val="0"/>
              </a:spcAft>
              <a:buClr>
                <a:schemeClr val="dk1"/>
              </a:buClr>
              <a:buSzPts val="1600"/>
              <a:buNone/>
              <a:defRPr sz="1600"/>
            </a:lvl2pPr>
            <a:lvl3pPr indent="-228600" lvl="2" marL="1371600" algn="l">
              <a:lnSpc>
                <a:spcPct val="90000"/>
              </a:lnSpc>
              <a:spcBef>
                <a:spcPts val="500"/>
              </a:spcBef>
              <a:spcAft>
                <a:spcPts val="0"/>
              </a:spcAft>
              <a:buClr>
                <a:schemeClr val="dk1"/>
              </a:buClr>
              <a:buSzPts val="1600"/>
              <a:buNone/>
              <a:defRPr sz="1600"/>
            </a:lvl3pPr>
            <a:lvl4pPr indent="-228600" lvl="3" marL="1828800" algn="l">
              <a:lnSpc>
                <a:spcPct val="90000"/>
              </a:lnSpc>
              <a:spcBef>
                <a:spcPts val="500"/>
              </a:spcBef>
              <a:spcAft>
                <a:spcPts val="0"/>
              </a:spcAft>
              <a:buClr>
                <a:schemeClr val="dk1"/>
              </a:buClr>
              <a:buSzPts val="1600"/>
              <a:buNone/>
              <a:defRPr sz="1600"/>
            </a:lvl4pPr>
            <a:lvl5pPr indent="-228600" lvl="4" marL="2286000" algn="l">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 name="Google Shape;80;p25"/>
          <p:cNvSpPr/>
          <p:nvPr>
            <p:ph idx="4" type="pic"/>
          </p:nvPr>
        </p:nvSpPr>
        <p:spPr>
          <a:xfrm>
            <a:off x="3642360" y="1975104"/>
            <a:ext cx="2103120" cy="3017520"/>
          </a:xfrm>
          <a:prstGeom prst="rect">
            <a:avLst/>
          </a:prstGeom>
          <a:solidFill>
            <a:schemeClr val="accent4"/>
          </a:solidFill>
          <a:ln cap="flat" cmpd="sng" w="88900">
            <a:solidFill>
              <a:schemeClr val="lt1"/>
            </a:solidFill>
            <a:prstDash val="solid"/>
            <a:miter lim="800000"/>
            <a:headEnd len="sm" w="sm" type="none"/>
            <a:tailEnd len="sm" w="sm" type="none"/>
          </a:ln>
          <a:effectLst>
            <a:outerShdw blurRad="127000" rotWithShape="0" algn="ctr" dir="2700000" dist="38100">
              <a:schemeClr val="dk1">
                <a:alpha val="40000"/>
              </a:schemeClr>
            </a:outerShdw>
          </a:effectLst>
        </p:spPr>
      </p:sp>
      <p:sp>
        <p:nvSpPr>
          <p:cNvPr id="81" name="Google Shape;81;p25"/>
          <p:cNvSpPr txBox="1"/>
          <p:nvPr>
            <p:ph idx="5" type="body"/>
          </p:nvPr>
        </p:nvSpPr>
        <p:spPr>
          <a:xfrm>
            <a:off x="3642678" y="5249545"/>
            <a:ext cx="2103438" cy="27432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latin typeface="Arial"/>
                <a:ea typeface="Arial"/>
                <a:cs typeface="Arial"/>
                <a:sym typeface="Arial"/>
              </a:defRPr>
            </a:lvl1pPr>
            <a:lvl2pPr indent="-228600" lvl="1" marL="914400" algn="l">
              <a:lnSpc>
                <a:spcPct val="90000"/>
              </a:lnSpc>
              <a:spcBef>
                <a:spcPts val="500"/>
              </a:spcBef>
              <a:spcAft>
                <a:spcPts val="0"/>
              </a:spcAft>
              <a:buClr>
                <a:schemeClr val="dk1"/>
              </a:buClr>
              <a:buSzPts val="1600"/>
              <a:buNone/>
              <a:defRPr sz="1600"/>
            </a:lvl2pPr>
            <a:lvl3pPr indent="-228600" lvl="2" marL="1371600" algn="l">
              <a:lnSpc>
                <a:spcPct val="90000"/>
              </a:lnSpc>
              <a:spcBef>
                <a:spcPts val="500"/>
              </a:spcBef>
              <a:spcAft>
                <a:spcPts val="0"/>
              </a:spcAft>
              <a:buClr>
                <a:schemeClr val="dk1"/>
              </a:buClr>
              <a:buSzPts val="1600"/>
              <a:buNone/>
              <a:defRPr sz="1600"/>
            </a:lvl3pPr>
            <a:lvl4pPr indent="-228600" lvl="3" marL="1828800" algn="l">
              <a:lnSpc>
                <a:spcPct val="90000"/>
              </a:lnSpc>
              <a:spcBef>
                <a:spcPts val="500"/>
              </a:spcBef>
              <a:spcAft>
                <a:spcPts val="0"/>
              </a:spcAft>
              <a:buClr>
                <a:schemeClr val="dk1"/>
              </a:buClr>
              <a:buSzPts val="1600"/>
              <a:buNone/>
              <a:defRPr sz="1600"/>
            </a:lvl4pPr>
            <a:lvl5pPr indent="-228600" lvl="4" marL="2286000" algn="l">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25"/>
          <p:cNvSpPr txBox="1"/>
          <p:nvPr>
            <p:ph idx="6" type="body"/>
          </p:nvPr>
        </p:nvSpPr>
        <p:spPr>
          <a:xfrm>
            <a:off x="3642360" y="5538152"/>
            <a:ext cx="2103438" cy="27432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latin typeface="Arial"/>
                <a:ea typeface="Arial"/>
                <a:cs typeface="Arial"/>
                <a:sym typeface="Arial"/>
              </a:defRPr>
            </a:lvl1pPr>
            <a:lvl2pPr indent="-228600" lvl="1" marL="914400" algn="l">
              <a:lnSpc>
                <a:spcPct val="90000"/>
              </a:lnSpc>
              <a:spcBef>
                <a:spcPts val="500"/>
              </a:spcBef>
              <a:spcAft>
                <a:spcPts val="0"/>
              </a:spcAft>
              <a:buClr>
                <a:schemeClr val="dk1"/>
              </a:buClr>
              <a:buSzPts val="1600"/>
              <a:buNone/>
              <a:defRPr sz="1600"/>
            </a:lvl2pPr>
            <a:lvl3pPr indent="-228600" lvl="2" marL="1371600" algn="l">
              <a:lnSpc>
                <a:spcPct val="90000"/>
              </a:lnSpc>
              <a:spcBef>
                <a:spcPts val="500"/>
              </a:spcBef>
              <a:spcAft>
                <a:spcPts val="0"/>
              </a:spcAft>
              <a:buClr>
                <a:schemeClr val="dk1"/>
              </a:buClr>
              <a:buSzPts val="1600"/>
              <a:buNone/>
              <a:defRPr sz="1600"/>
            </a:lvl3pPr>
            <a:lvl4pPr indent="-228600" lvl="3" marL="1828800" algn="l">
              <a:lnSpc>
                <a:spcPct val="90000"/>
              </a:lnSpc>
              <a:spcBef>
                <a:spcPts val="500"/>
              </a:spcBef>
              <a:spcAft>
                <a:spcPts val="0"/>
              </a:spcAft>
              <a:buClr>
                <a:schemeClr val="dk1"/>
              </a:buClr>
              <a:buSzPts val="1600"/>
              <a:buNone/>
              <a:defRPr sz="1600"/>
            </a:lvl4pPr>
            <a:lvl5pPr indent="-228600" lvl="4" marL="2286000" algn="l">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25"/>
          <p:cNvSpPr/>
          <p:nvPr>
            <p:ph idx="7" type="pic"/>
          </p:nvPr>
        </p:nvSpPr>
        <p:spPr>
          <a:xfrm>
            <a:off x="6446520" y="1975104"/>
            <a:ext cx="2103120" cy="3017520"/>
          </a:xfrm>
          <a:prstGeom prst="rect">
            <a:avLst/>
          </a:prstGeom>
          <a:solidFill>
            <a:schemeClr val="accent4"/>
          </a:solidFill>
          <a:ln cap="flat" cmpd="sng" w="88900">
            <a:solidFill>
              <a:schemeClr val="lt1"/>
            </a:solidFill>
            <a:prstDash val="solid"/>
            <a:miter lim="800000"/>
            <a:headEnd len="sm" w="sm" type="none"/>
            <a:tailEnd len="sm" w="sm" type="none"/>
          </a:ln>
          <a:effectLst>
            <a:outerShdw blurRad="127000" rotWithShape="0" algn="ctr" dir="2700000" dist="38100">
              <a:schemeClr val="dk1">
                <a:alpha val="40000"/>
              </a:schemeClr>
            </a:outerShdw>
          </a:effectLst>
        </p:spPr>
      </p:sp>
      <p:sp>
        <p:nvSpPr>
          <p:cNvPr id="84" name="Google Shape;84;p25"/>
          <p:cNvSpPr txBox="1"/>
          <p:nvPr>
            <p:ph idx="8" type="body"/>
          </p:nvPr>
        </p:nvSpPr>
        <p:spPr>
          <a:xfrm>
            <a:off x="6446204" y="5249545"/>
            <a:ext cx="2103438" cy="27432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latin typeface="Arial"/>
                <a:ea typeface="Arial"/>
                <a:cs typeface="Arial"/>
                <a:sym typeface="Arial"/>
              </a:defRPr>
            </a:lvl1pPr>
            <a:lvl2pPr indent="-228600" lvl="1" marL="914400" algn="l">
              <a:lnSpc>
                <a:spcPct val="90000"/>
              </a:lnSpc>
              <a:spcBef>
                <a:spcPts val="500"/>
              </a:spcBef>
              <a:spcAft>
                <a:spcPts val="0"/>
              </a:spcAft>
              <a:buClr>
                <a:schemeClr val="dk1"/>
              </a:buClr>
              <a:buSzPts val="1600"/>
              <a:buNone/>
              <a:defRPr sz="1600"/>
            </a:lvl2pPr>
            <a:lvl3pPr indent="-228600" lvl="2" marL="1371600" algn="l">
              <a:lnSpc>
                <a:spcPct val="90000"/>
              </a:lnSpc>
              <a:spcBef>
                <a:spcPts val="500"/>
              </a:spcBef>
              <a:spcAft>
                <a:spcPts val="0"/>
              </a:spcAft>
              <a:buClr>
                <a:schemeClr val="dk1"/>
              </a:buClr>
              <a:buSzPts val="1600"/>
              <a:buNone/>
              <a:defRPr sz="1600"/>
            </a:lvl3pPr>
            <a:lvl4pPr indent="-228600" lvl="3" marL="1828800" algn="l">
              <a:lnSpc>
                <a:spcPct val="90000"/>
              </a:lnSpc>
              <a:spcBef>
                <a:spcPts val="500"/>
              </a:spcBef>
              <a:spcAft>
                <a:spcPts val="0"/>
              </a:spcAft>
              <a:buClr>
                <a:schemeClr val="dk1"/>
              </a:buClr>
              <a:buSzPts val="1600"/>
              <a:buNone/>
              <a:defRPr sz="1600"/>
            </a:lvl4pPr>
            <a:lvl5pPr indent="-228600" lvl="4" marL="2286000" algn="l">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 name="Google Shape;85;p25"/>
          <p:cNvSpPr txBox="1"/>
          <p:nvPr>
            <p:ph idx="9" type="body"/>
          </p:nvPr>
        </p:nvSpPr>
        <p:spPr>
          <a:xfrm>
            <a:off x="6445886" y="5538152"/>
            <a:ext cx="2103438" cy="27432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latin typeface="Arial"/>
                <a:ea typeface="Arial"/>
                <a:cs typeface="Arial"/>
                <a:sym typeface="Arial"/>
              </a:defRPr>
            </a:lvl1pPr>
            <a:lvl2pPr indent="-228600" lvl="1" marL="914400" algn="l">
              <a:lnSpc>
                <a:spcPct val="90000"/>
              </a:lnSpc>
              <a:spcBef>
                <a:spcPts val="500"/>
              </a:spcBef>
              <a:spcAft>
                <a:spcPts val="0"/>
              </a:spcAft>
              <a:buClr>
                <a:schemeClr val="dk1"/>
              </a:buClr>
              <a:buSzPts val="1600"/>
              <a:buNone/>
              <a:defRPr sz="1600"/>
            </a:lvl2pPr>
            <a:lvl3pPr indent="-228600" lvl="2" marL="1371600" algn="l">
              <a:lnSpc>
                <a:spcPct val="90000"/>
              </a:lnSpc>
              <a:spcBef>
                <a:spcPts val="500"/>
              </a:spcBef>
              <a:spcAft>
                <a:spcPts val="0"/>
              </a:spcAft>
              <a:buClr>
                <a:schemeClr val="dk1"/>
              </a:buClr>
              <a:buSzPts val="1600"/>
              <a:buNone/>
              <a:defRPr sz="1600"/>
            </a:lvl3pPr>
            <a:lvl4pPr indent="-228600" lvl="3" marL="1828800" algn="l">
              <a:lnSpc>
                <a:spcPct val="90000"/>
              </a:lnSpc>
              <a:spcBef>
                <a:spcPts val="500"/>
              </a:spcBef>
              <a:spcAft>
                <a:spcPts val="0"/>
              </a:spcAft>
              <a:buClr>
                <a:schemeClr val="dk1"/>
              </a:buClr>
              <a:buSzPts val="1600"/>
              <a:buNone/>
              <a:defRPr sz="1600"/>
            </a:lvl4pPr>
            <a:lvl5pPr indent="-228600" lvl="4" marL="2286000" algn="l">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 name="Google Shape;86;p25"/>
          <p:cNvSpPr/>
          <p:nvPr>
            <p:ph idx="13" type="pic"/>
          </p:nvPr>
        </p:nvSpPr>
        <p:spPr>
          <a:xfrm>
            <a:off x="9250680" y="1975104"/>
            <a:ext cx="2103120" cy="3017520"/>
          </a:xfrm>
          <a:prstGeom prst="rect">
            <a:avLst/>
          </a:prstGeom>
          <a:solidFill>
            <a:schemeClr val="accent4"/>
          </a:solidFill>
          <a:ln cap="flat" cmpd="sng" w="88900">
            <a:solidFill>
              <a:schemeClr val="lt1"/>
            </a:solidFill>
            <a:prstDash val="solid"/>
            <a:miter lim="800000"/>
            <a:headEnd len="sm" w="sm" type="none"/>
            <a:tailEnd len="sm" w="sm" type="none"/>
          </a:ln>
          <a:effectLst>
            <a:outerShdw blurRad="127000" rotWithShape="0" algn="ctr" dir="2700000" dist="38100">
              <a:schemeClr val="dk1">
                <a:alpha val="40000"/>
              </a:schemeClr>
            </a:outerShdw>
          </a:effectLst>
        </p:spPr>
      </p:sp>
      <p:sp>
        <p:nvSpPr>
          <p:cNvPr id="87" name="Google Shape;87;p25"/>
          <p:cNvSpPr txBox="1"/>
          <p:nvPr>
            <p:ph idx="14" type="body"/>
          </p:nvPr>
        </p:nvSpPr>
        <p:spPr>
          <a:xfrm>
            <a:off x="9249412" y="5249545"/>
            <a:ext cx="2103438" cy="27432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latin typeface="Arial"/>
                <a:ea typeface="Arial"/>
                <a:cs typeface="Arial"/>
                <a:sym typeface="Arial"/>
              </a:defRPr>
            </a:lvl1pPr>
            <a:lvl2pPr indent="-228600" lvl="1" marL="914400" algn="l">
              <a:lnSpc>
                <a:spcPct val="90000"/>
              </a:lnSpc>
              <a:spcBef>
                <a:spcPts val="500"/>
              </a:spcBef>
              <a:spcAft>
                <a:spcPts val="0"/>
              </a:spcAft>
              <a:buClr>
                <a:schemeClr val="dk1"/>
              </a:buClr>
              <a:buSzPts val="1600"/>
              <a:buNone/>
              <a:defRPr sz="1600"/>
            </a:lvl2pPr>
            <a:lvl3pPr indent="-228600" lvl="2" marL="1371600" algn="l">
              <a:lnSpc>
                <a:spcPct val="90000"/>
              </a:lnSpc>
              <a:spcBef>
                <a:spcPts val="500"/>
              </a:spcBef>
              <a:spcAft>
                <a:spcPts val="0"/>
              </a:spcAft>
              <a:buClr>
                <a:schemeClr val="dk1"/>
              </a:buClr>
              <a:buSzPts val="1600"/>
              <a:buNone/>
              <a:defRPr sz="1600"/>
            </a:lvl3pPr>
            <a:lvl4pPr indent="-228600" lvl="3" marL="1828800" algn="l">
              <a:lnSpc>
                <a:spcPct val="90000"/>
              </a:lnSpc>
              <a:spcBef>
                <a:spcPts val="500"/>
              </a:spcBef>
              <a:spcAft>
                <a:spcPts val="0"/>
              </a:spcAft>
              <a:buClr>
                <a:schemeClr val="dk1"/>
              </a:buClr>
              <a:buSzPts val="1600"/>
              <a:buNone/>
              <a:defRPr sz="1600"/>
            </a:lvl4pPr>
            <a:lvl5pPr indent="-228600" lvl="4" marL="2286000" algn="l">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25"/>
          <p:cNvSpPr txBox="1"/>
          <p:nvPr>
            <p:ph idx="15" type="body"/>
          </p:nvPr>
        </p:nvSpPr>
        <p:spPr>
          <a:xfrm>
            <a:off x="9249094" y="5538152"/>
            <a:ext cx="2103438" cy="27432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latin typeface="Arial"/>
                <a:ea typeface="Arial"/>
                <a:cs typeface="Arial"/>
                <a:sym typeface="Arial"/>
              </a:defRPr>
            </a:lvl1pPr>
            <a:lvl2pPr indent="-228600" lvl="1" marL="914400" algn="l">
              <a:lnSpc>
                <a:spcPct val="90000"/>
              </a:lnSpc>
              <a:spcBef>
                <a:spcPts val="500"/>
              </a:spcBef>
              <a:spcAft>
                <a:spcPts val="0"/>
              </a:spcAft>
              <a:buClr>
                <a:schemeClr val="dk1"/>
              </a:buClr>
              <a:buSzPts val="1600"/>
              <a:buNone/>
              <a:defRPr sz="1600"/>
            </a:lvl2pPr>
            <a:lvl3pPr indent="-228600" lvl="2" marL="1371600" algn="l">
              <a:lnSpc>
                <a:spcPct val="90000"/>
              </a:lnSpc>
              <a:spcBef>
                <a:spcPts val="500"/>
              </a:spcBef>
              <a:spcAft>
                <a:spcPts val="0"/>
              </a:spcAft>
              <a:buClr>
                <a:schemeClr val="dk1"/>
              </a:buClr>
              <a:buSzPts val="1600"/>
              <a:buNone/>
              <a:defRPr sz="1600"/>
            </a:lvl3pPr>
            <a:lvl4pPr indent="-228600" lvl="3" marL="1828800" algn="l">
              <a:lnSpc>
                <a:spcPct val="90000"/>
              </a:lnSpc>
              <a:spcBef>
                <a:spcPts val="500"/>
              </a:spcBef>
              <a:spcAft>
                <a:spcPts val="0"/>
              </a:spcAft>
              <a:buClr>
                <a:schemeClr val="dk1"/>
              </a:buClr>
              <a:buSzPts val="1600"/>
              <a:buNone/>
              <a:defRPr sz="1600"/>
            </a:lvl4pPr>
            <a:lvl5pPr indent="-228600" lvl="4" marL="2286000" algn="l">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ummary">
  <p:cSld name="Market Summary">
    <p:spTree>
      <p:nvGrpSpPr>
        <p:cNvPr id="92" name="Shape 92"/>
        <p:cNvGrpSpPr/>
        <p:nvPr/>
      </p:nvGrpSpPr>
      <p:grpSpPr>
        <a:xfrm>
          <a:off x="0" y="0"/>
          <a:ext cx="0" cy="0"/>
          <a:chOff x="0" y="0"/>
          <a:chExt cx="0" cy="0"/>
        </a:xfrm>
      </p:grpSpPr>
      <p:pic>
        <p:nvPicPr>
          <p:cNvPr id="93" name="Google Shape;93;p26"/>
          <p:cNvPicPr preferRelativeResize="0"/>
          <p:nvPr/>
        </p:nvPicPr>
        <p:blipFill rotWithShape="1">
          <a:blip r:embed="rId2">
            <a:alphaModFix/>
          </a:blip>
          <a:srcRect b="0" l="0" r="0" t="0"/>
          <a:stretch/>
        </p:blipFill>
        <p:spPr>
          <a:xfrm>
            <a:off x="1524" y="0"/>
            <a:ext cx="12188952" cy="6858000"/>
          </a:xfrm>
          <a:prstGeom prst="rect">
            <a:avLst/>
          </a:prstGeom>
          <a:noFill/>
          <a:ln>
            <a:noFill/>
          </a:ln>
        </p:spPr>
      </p:pic>
      <p:sp>
        <p:nvSpPr>
          <p:cNvPr id="94" name="Google Shape;94;p26"/>
          <p:cNvSpPr/>
          <p:nvPr/>
        </p:nvSpPr>
        <p:spPr>
          <a:xfrm>
            <a:off x="915924" y="777240"/>
            <a:ext cx="10360152" cy="5303520"/>
          </a:xfrm>
          <a:prstGeom prst="rect">
            <a:avLst/>
          </a:prstGeom>
          <a:solidFill>
            <a:schemeClr val="lt1">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5" name="Google Shape;95;p26"/>
          <p:cNvSpPr txBox="1"/>
          <p:nvPr>
            <p:ph type="title"/>
          </p:nvPr>
        </p:nvSpPr>
        <p:spPr>
          <a:xfrm>
            <a:off x="1066800" y="1500288"/>
            <a:ext cx="10058400" cy="565265"/>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26"/>
          <p:cNvSpPr txBox="1"/>
          <p:nvPr>
            <p:ph idx="1" type="body"/>
          </p:nvPr>
        </p:nvSpPr>
        <p:spPr>
          <a:xfrm>
            <a:off x="1353312" y="3548340"/>
            <a:ext cx="2743200" cy="2286000"/>
          </a:xfrm>
          <a:prstGeom prst="rect">
            <a:avLst/>
          </a:prstGeom>
          <a:noFill/>
          <a:ln>
            <a:noFill/>
          </a:ln>
        </p:spPr>
        <p:txBody>
          <a:bodyPr anchorCtr="0" anchor="t" bIns="45700" lIns="91425" spcFirstLastPara="1" rIns="91425" wrap="square" tIns="45700">
            <a:normAutofit/>
          </a:bodyPr>
          <a:lstStyle>
            <a:lvl1pPr indent="-228600" lvl="0" marL="457200" algn="ctr">
              <a:lnSpc>
                <a:spcPct val="142857"/>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 name="Google Shape;97;p26"/>
          <p:cNvSpPr txBox="1"/>
          <p:nvPr>
            <p:ph idx="2" type="body"/>
          </p:nvPr>
        </p:nvSpPr>
        <p:spPr>
          <a:xfrm>
            <a:off x="4759452" y="3548340"/>
            <a:ext cx="2743200" cy="2286000"/>
          </a:xfrm>
          <a:prstGeom prst="rect">
            <a:avLst/>
          </a:prstGeom>
          <a:noFill/>
          <a:ln>
            <a:noFill/>
          </a:ln>
        </p:spPr>
        <p:txBody>
          <a:bodyPr anchorCtr="0" anchor="t" bIns="45700" lIns="91425" spcFirstLastPara="1" rIns="91425" wrap="square" tIns="45700">
            <a:normAutofit/>
          </a:bodyPr>
          <a:lstStyle>
            <a:lvl1pPr indent="-228600" lvl="0" marL="457200" algn="ctr">
              <a:lnSpc>
                <a:spcPct val="142857"/>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 name="Google Shape;98;p26"/>
          <p:cNvSpPr txBox="1"/>
          <p:nvPr>
            <p:ph idx="3" type="body"/>
          </p:nvPr>
        </p:nvSpPr>
        <p:spPr>
          <a:xfrm>
            <a:off x="8165592" y="3548340"/>
            <a:ext cx="2743200" cy="2286000"/>
          </a:xfrm>
          <a:prstGeom prst="rect">
            <a:avLst/>
          </a:prstGeom>
          <a:noFill/>
          <a:ln>
            <a:noFill/>
          </a:ln>
        </p:spPr>
        <p:txBody>
          <a:bodyPr anchorCtr="0" anchor="t" bIns="45700" lIns="91425" spcFirstLastPara="1" rIns="91425" wrap="square" tIns="45700">
            <a:normAutofit/>
          </a:bodyPr>
          <a:lstStyle>
            <a:lvl1pPr indent="-228600" lvl="0" marL="457200" algn="ctr">
              <a:lnSpc>
                <a:spcPct val="142857"/>
              </a:lnSpc>
              <a:spcBef>
                <a:spcPts val="1000"/>
              </a:spcBef>
              <a:spcAft>
                <a:spcPts val="0"/>
              </a:spcAft>
              <a:buClr>
                <a:schemeClr val="dk1"/>
              </a:buClr>
              <a:buSzPts val="1400"/>
              <a:buNone/>
              <a:defRPr sz="1400"/>
            </a:lvl1pPr>
            <a:lvl2pPr indent="-228600" lvl="1" marL="914400" algn="l">
              <a:lnSpc>
                <a:spcPct val="137500"/>
              </a:lnSpc>
              <a:spcBef>
                <a:spcPts val="500"/>
              </a:spcBef>
              <a:spcAft>
                <a:spcPts val="0"/>
              </a:spcAft>
              <a:buClr>
                <a:schemeClr val="dk1"/>
              </a:buClr>
              <a:buSzPts val="1600"/>
              <a:buNone/>
              <a:defRPr sz="1600"/>
            </a:lvl2pPr>
            <a:lvl3pPr indent="-228600" lvl="2" marL="1371600" algn="l">
              <a:lnSpc>
                <a:spcPct val="137500"/>
              </a:lnSpc>
              <a:spcBef>
                <a:spcPts val="500"/>
              </a:spcBef>
              <a:spcAft>
                <a:spcPts val="0"/>
              </a:spcAft>
              <a:buClr>
                <a:schemeClr val="dk1"/>
              </a:buClr>
              <a:buSzPts val="1600"/>
              <a:buNone/>
              <a:defRPr sz="1600"/>
            </a:lvl3pPr>
            <a:lvl4pPr indent="-228600" lvl="3" marL="1828800" algn="l">
              <a:lnSpc>
                <a:spcPct val="137500"/>
              </a:lnSpc>
              <a:spcBef>
                <a:spcPts val="500"/>
              </a:spcBef>
              <a:spcAft>
                <a:spcPts val="0"/>
              </a:spcAft>
              <a:buClr>
                <a:schemeClr val="dk1"/>
              </a:buClr>
              <a:buSzPts val="1600"/>
              <a:buNone/>
              <a:defRPr sz="1600"/>
            </a:lvl4pPr>
            <a:lvl5pPr indent="-228600" lvl="4" marL="2286000" algn="l">
              <a:lnSpc>
                <a:spcPct val="1375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 name="Google Shape;99;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bg>
      <p:bgPr>
        <a:solidFill>
          <a:schemeClr val="accent1"/>
        </a:solidFill>
      </p:bgPr>
    </p:bg>
    <p:spTree>
      <p:nvGrpSpPr>
        <p:cNvPr id="102" name="Shape 102"/>
        <p:cNvGrpSpPr/>
        <p:nvPr/>
      </p:nvGrpSpPr>
      <p:grpSpPr>
        <a:xfrm>
          <a:off x="0" y="0"/>
          <a:ext cx="0" cy="0"/>
          <a:chOff x="0" y="0"/>
          <a:chExt cx="0" cy="0"/>
        </a:xfrm>
      </p:grpSpPr>
      <p:sp>
        <p:nvSpPr>
          <p:cNvPr id="103" name="Google Shape;103;p27"/>
          <p:cNvSpPr/>
          <p:nvPr>
            <p:ph idx="2" type="pic"/>
          </p:nvPr>
        </p:nvSpPr>
        <p:spPr>
          <a:xfrm>
            <a:off x="1524" y="0"/>
            <a:ext cx="6181344" cy="6858000"/>
          </a:xfrm>
          <a:prstGeom prst="rect">
            <a:avLst/>
          </a:prstGeom>
          <a:solidFill>
            <a:schemeClr val="lt1"/>
          </a:solidFill>
          <a:ln>
            <a:noFill/>
          </a:ln>
        </p:spPr>
      </p:sp>
      <p:sp>
        <p:nvSpPr>
          <p:cNvPr id="104" name="Google Shape;104;p27"/>
          <p:cNvSpPr/>
          <p:nvPr/>
        </p:nvSpPr>
        <p:spPr>
          <a:xfrm>
            <a:off x="963281" y="4070850"/>
            <a:ext cx="5132718" cy="100584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5" name="Google Shape;105;p27"/>
          <p:cNvSpPr txBox="1"/>
          <p:nvPr>
            <p:ph type="title"/>
          </p:nvPr>
        </p:nvSpPr>
        <p:spPr>
          <a:xfrm>
            <a:off x="1252728" y="4151376"/>
            <a:ext cx="4443664" cy="914400"/>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27"/>
          <p:cNvSpPr/>
          <p:nvPr>
            <p:ph idx="3" type="pic"/>
          </p:nvPr>
        </p:nvSpPr>
        <p:spPr>
          <a:xfrm>
            <a:off x="3048000" y="777240"/>
            <a:ext cx="8229600" cy="5303520"/>
          </a:xfrm>
          <a:prstGeom prst="rect">
            <a:avLst/>
          </a:prstGeom>
          <a:solidFill>
            <a:schemeClr val="accent4"/>
          </a:solidFill>
          <a:ln>
            <a:noFill/>
          </a:ln>
        </p:spPr>
      </p:sp>
      <p:sp>
        <p:nvSpPr>
          <p:cNvPr id="107" name="Google Shape;107;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BFBFB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000">
                <a:solidFill>
                  <a:srgbClr val="3F3F3F"/>
                </a:solidFill>
                <a:latin typeface="Arial"/>
                <a:ea typeface="Arial"/>
                <a:cs typeface="Arial"/>
                <a:sym typeface="Arial"/>
              </a:defRPr>
            </a:lvl1pPr>
            <a:lvl2pPr indent="0" lvl="1" marL="0" algn="r">
              <a:spcBef>
                <a:spcPts val="0"/>
              </a:spcBef>
              <a:buNone/>
              <a:defRPr sz="1000">
                <a:solidFill>
                  <a:srgbClr val="3F3F3F"/>
                </a:solidFill>
                <a:latin typeface="Arial"/>
                <a:ea typeface="Arial"/>
                <a:cs typeface="Arial"/>
                <a:sym typeface="Arial"/>
              </a:defRPr>
            </a:lvl2pPr>
            <a:lvl3pPr indent="0" lvl="2" marL="0" algn="r">
              <a:spcBef>
                <a:spcPts val="0"/>
              </a:spcBef>
              <a:buNone/>
              <a:defRPr sz="1000">
                <a:solidFill>
                  <a:srgbClr val="3F3F3F"/>
                </a:solidFill>
                <a:latin typeface="Arial"/>
                <a:ea typeface="Arial"/>
                <a:cs typeface="Arial"/>
                <a:sym typeface="Arial"/>
              </a:defRPr>
            </a:lvl3pPr>
            <a:lvl4pPr indent="0" lvl="3" marL="0" algn="r">
              <a:spcBef>
                <a:spcPts val="0"/>
              </a:spcBef>
              <a:buNone/>
              <a:defRPr sz="1000">
                <a:solidFill>
                  <a:srgbClr val="3F3F3F"/>
                </a:solidFill>
                <a:latin typeface="Arial"/>
                <a:ea typeface="Arial"/>
                <a:cs typeface="Arial"/>
                <a:sym typeface="Arial"/>
              </a:defRPr>
            </a:lvl4pPr>
            <a:lvl5pPr indent="0" lvl="4" marL="0" algn="r">
              <a:spcBef>
                <a:spcPts val="0"/>
              </a:spcBef>
              <a:buNone/>
              <a:defRPr sz="1000">
                <a:solidFill>
                  <a:srgbClr val="3F3F3F"/>
                </a:solidFill>
                <a:latin typeface="Arial"/>
                <a:ea typeface="Arial"/>
                <a:cs typeface="Arial"/>
                <a:sym typeface="Arial"/>
              </a:defRPr>
            </a:lvl5pPr>
            <a:lvl6pPr indent="0" lvl="5" marL="0" algn="r">
              <a:spcBef>
                <a:spcPts val="0"/>
              </a:spcBef>
              <a:buNone/>
              <a:defRPr sz="1000">
                <a:solidFill>
                  <a:srgbClr val="3F3F3F"/>
                </a:solidFill>
                <a:latin typeface="Arial"/>
                <a:ea typeface="Arial"/>
                <a:cs typeface="Arial"/>
                <a:sym typeface="Arial"/>
              </a:defRPr>
            </a:lvl6pPr>
            <a:lvl7pPr indent="0" lvl="6" marL="0" algn="r">
              <a:spcBef>
                <a:spcPts val="0"/>
              </a:spcBef>
              <a:buNone/>
              <a:defRPr sz="1000">
                <a:solidFill>
                  <a:srgbClr val="3F3F3F"/>
                </a:solidFill>
                <a:latin typeface="Arial"/>
                <a:ea typeface="Arial"/>
                <a:cs typeface="Arial"/>
                <a:sym typeface="Arial"/>
              </a:defRPr>
            </a:lvl7pPr>
            <a:lvl8pPr indent="0" lvl="7" marL="0" algn="r">
              <a:spcBef>
                <a:spcPts val="0"/>
              </a:spcBef>
              <a:buNone/>
              <a:defRPr sz="1000">
                <a:solidFill>
                  <a:srgbClr val="3F3F3F"/>
                </a:solidFill>
                <a:latin typeface="Arial"/>
                <a:ea typeface="Arial"/>
                <a:cs typeface="Arial"/>
                <a:sym typeface="Arial"/>
              </a:defRPr>
            </a:lvl8pPr>
            <a:lvl9pPr indent="0" lvl="8" marL="0" algn="r">
              <a:spcBef>
                <a:spcPts val="0"/>
              </a:spcBef>
              <a:buNone/>
              <a:defRPr sz="1000">
                <a:solidFill>
                  <a:srgbClr val="3F3F3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3840">
          <p15:clr>
            <a:srgbClr val="FBAE40"/>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8"/>
          <p:cNvSpPr txBox="1"/>
          <p:nvPr>
            <p:ph type="title"/>
          </p:nvPr>
        </p:nvSpPr>
        <p:spPr>
          <a:xfrm>
            <a:off x="838200" y="707029"/>
            <a:ext cx="10515600" cy="64008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 name="Google Shape;12;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7F7F7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000" u="none" cap="none" strike="noStrike">
                <a:solidFill>
                  <a:srgbClr val="7F7F7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rgbClr val="7F7F7F"/>
                </a:solidFill>
                <a:latin typeface="Arial"/>
                <a:ea typeface="Arial"/>
                <a:cs typeface="Arial"/>
                <a:sym typeface="Arial"/>
              </a:defRPr>
            </a:lvl1pPr>
            <a:lvl2pPr indent="0" lvl="1" marL="0" marR="0" rtl="0" algn="r">
              <a:spcBef>
                <a:spcPts val="0"/>
              </a:spcBef>
              <a:buNone/>
              <a:defRPr b="0" i="0" sz="1000" u="none" cap="none" strike="noStrike">
                <a:solidFill>
                  <a:srgbClr val="7F7F7F"/>
                </a:solidFill>
                <a:latin typeface="Arial"/>
                <a:ea typeface="Arial"/>
                <a:cs typeface="Arial"/>
                <a:sym typeface="Arial"/>
              </a:defRPr>
            </a:lvl2pPr>
            <a:lvl3pPr indent="0" lvl="2" marL="0" marR="0" rtl="0" algn="r">
              <a:spcBef>
                <a:spcPts val="0"/>
              </a:spcBef>
              <a:buNone/>
              <a:defRPr b="0" i="0" sz="1000" u="none" cap="none" strike="noStrike">
                <a:solidFill>
                  <a:srgbClr val="7F7F7F"/>
                </a:solidFill>
                <a:latin typeface="Arial"/>
                <a:ea typeface="Arial"/>
                <a:cs typeface="Arial"/>
                <a:sym typeface="Arial"/>
              </a:defRPr>
            </a:lvl3pPr>
            <a:lvl4pPr indent="0" lvl="3" marL="0" marR="0" rtl="0" algn="r">
              <a:spcBef>
                <a:spcPts val="0"/>
              </a:spcBef>
              <a:buNone/>
              <a:defRPr b="0" i="0" sz="1000" u="none" cap="none" strike="noStrike">
                <a:solidFill>
                  <a:srgbClr val="7F7F7F"/>
                </a:solidFill>
                <a:latin typeface="Arial"/>
                <a:ea typeface="Arial"/>
                <a:cs typeface="Arial"/>
                <a:sym typeface="Arial"/>
              </a:defRPr>
            </a:lvl4pPr>
            <a:lvl5pPr indent="0" lvl="4" marL="0" marR="0" rtl="0" algn="r">
              <a:spcBef>
                <a:spcPts val="0"/>
              </a:spcBef>
              <a:buNone/>
              <a:defRPr b="0" i="0" sz="1000" u="none" cap="none" strike="noStrike">
                <a:solidFill>
                  <a:srgbClr val="7F7F7F"/>
                </a:solidFill>
                <a:latin typeface="Arial"/>
                <a:ea typeface="Arial"/>
                <a:cs typeface="Arial"/>
                <a:sym typeface="Arial"/>
              </a:defRPr>
            </a:lvl5pPr>
            <a:lvl6pPr indent="0" lvl="5" marL="0" marR="0" rtl="0" algn="r">
              <a:spcBef>
                <a:spcPts val="0"/>
              </a:spcBef>
              <a:buNone/>
              <a:defRPr b="0" i="0" sz="1000" u="none" cap="none" strike="noStrike">
                <a:solidFill>
                  <a:srgbClr val="7F7F7F"/>
                </a:solidFill>
                <a:latin typeface="Arial"/>
                <a:ea typeface="Arial"/>
                <a:cs typeface="Arial"/>
                <a:sym typeface="Arial"/>
              </a:defRPr>
            </a:lvl6pPr>
            <a:lvl7pPr indent="0" lvl="6" marL="0" marR="0" rtl="0" algn="r">
              <a:spcBef>
                <a:spcPts val="0"/>
              </a:spcBef>
              <a:buNone/>
              <a:defRPr b="0" i="0" sz="1000" u="none" cap="none" strike="noStrike">
                <a:solidFill>
                  <a:srgbClr val="7F7F7F"/>
                </a:solidFill>
                <a:latin typeface="Arial"/>
                <a:ea typeface="Arial"/>
                <a:cs typeface="Arial"/>
                <a:sym typeface="Arial"/>
              </a:defRPr>
            </a:lvl7pPr>
            <a:lvl8pPr indent="0" lvl="7" marL="0" marR="0" rtl="0" algn="r">
              <a:spcBef>
                <a:spcPts val="0"/>
              </a:spcBef>
              <a:buNone/>
              <a:defRPr b="0" i="0" sz="1000" u="none" cap="none" strike="noStrike">
                <a:solidFill>
                  <a:srgbClr val="7F7F7F"/>
                </a:solidFill>
                <a:latin typeface="Arial"/>
                <a:ea typeface="Arial"/>
                <a:cs typeface="Arial"/>
                <a:sym typeface="Arial"/>
              </a:defRPr>
            </a:lvl8pPr>
            <a:lvl9pPr indent="0" lvl="8" marL="0" marR="0" rtl="0" algn="r">
              <a:spcBef>
                <a:spcPts val="0"/>
              </a:spcBef>
              <a:buNone/>
              <a:defRPr b="0" i="0" sz="1000" u="none" cap="none" strike="noStrike">
                <a:solidFill>
                  <a:srgbClr val="7F7F7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720">
          <p15:clr>
            <a:srgbClr val="F26B43"/>
          </p15:clr>
        </p15:guide>
        <p15:guide id="2" pos="3840">
          <p15:clr>
            <a:srgbClr val="F26B43"/>
          </p15:clr>
        </p15:guide>
        <p15:guide id="3" pos="1920">
          <p15:clr>
            <a:srgbClr val="F26B43"/>
          </p15:clr>
        </p15:guide>
        <p15:guide id="4" pos="5760">
          <p15:clr>
            <a:srgbClr val="F26B43"/>
          </p15:clr>
        </p15:guide>
        <p15:guide id="5" pos="5184">
          <p15:clr>
            <a:srgbClr val="5ACBF0"/>
          </p15:clr>
        </p15:guide>
        <p15:guide id="6" pos="2496">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facebook.github.io/prophe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slide" Target="/ppt/slides/slide4.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slide" Target="/ppt/slid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slide" Target="/ppt/slides/slide4.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slide" Target="/ppt/slides/slide5.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slide" Target="/ppt/slides/slide14.xml"/><Relationship Id="rId4" Type="http://schemas.openxmlformats.org/officeDocument/2006/relationships/slide" Target="/ppt/slides/slide16.xml"/><Relationship Id="rId5" Type="http://schemas.openxmlformats.org/officeDocument/2006/relationships/slide" Target="/ppt/slides/slide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slide" Target="/ppt/slides/slide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
          <p:cNvSpPr txBox="1"/>
          <p:nvPr>
            <p:ph type="ctrTitle"/>
          </p:nvPr>
        </p:nvSpPr>
        <p:spPr>
          <a:xfrm>
            <a:off x="6730584" y="1901952"/>
            <a:ext cx="3937416"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en-US"/>
              <a:t>Group 3  </a:t>
            </a:r>
            <a:br>
              <a:rPr lang="en-US"/>
            </a:br>
            <a:r>
              <a:rPr lang="en-US"/>
              <a:t>StockPickers</a:t>
            </a:r>
            <a:endParaRPr/>
          </a:p>
        </p:txBody>
      </p:sp>
      <p:sp>
        <p:nvSpPr>
          <p:cNvPr id="193" name="Google Shape;193;p1"/>
          <p:cNvSpPr txBox="1"/>
          <p:nvPr>
            <p:ph idx="1" type="subTitle"/>
          </p:nvPr>
        </p:nvSpPr>
        <p:spPr>
          <a:xfrm>
            <a:off x="6730584" y="4379976"/>
            <a:ext cx="3937416" cy="57279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None/>
            </a:pPr>
            <a:r>
              <a:rPr lang="en-US"/>
              <a:t>Iteration 1 - Update</a:t>
            </a:r>
            <a:endParaRPr/>
          </a:p>
        </p:txBody>
      </p:sp>
      <p:pic>
        <p:nvPicPr>
          <p:cNvPr descr="photo of 2 men drawing a graph&#10;" id="194" name="Google Shape;194;p1"/>
          <p:cNvPicPr preferRelativeResize="0"/>
          <p:nvPr>
            <p:ph idx="2" type="pic"/>
          </p:nvPr>
        </p:nvPicPr>
        <p:blipFill rotWithShape="1">
          <a:blip r:embed="rId3">
            <a:alphaModFix/>
          </a:blip>
          <a:srcRect b="0" l="0" r="0" t="0"/>
          <a:stretch/>
        </p:blipFill>
        <p:spPr>
          <a:xfrm>
            <a:off x="1393825" y="1143000"/>
            <a:ext cx="5029200" cy="4572000"/>
          </a:xfrm>
          <a:prstGeom prst="rect">
            <a:avLst/>
          </a:prstGeom>
          <a:solidFill>
            <a:schemeClr val="accent4"/>
          </a:solid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10"/>
          <p:cNvSpPr txBox="1"/>
          <p:nvPr>
            <p:ph idx="1" type="body"/>
          </p:nvPr>
        </p:nvSpPr>
        <p:spPr>
          <a:xfrm>
            <a:off x="1540640" y="1366360"/>
            <a:ext cx="6801018" cy="365125"/>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Algorithms</a:t>
            </a:r>
            <a:endParaRPr/>
          </a:p>
          <a:p>
            <a:pPr indent="-228600" lvl="0" marL="342900" rtl="0" algn="l">
              <a:lnSpc>
                <a:spcPct val="122222"/>
              </a:lnSpc>
              <a:spcBef>
                <a:spcPts val="1000"/>
              </a:spcBef>
              <a:spcAft>
                <a:spcPts val="0"/>
              </a:spcAft>
              <a:buClr>
                <a:srgbClr val="AE4627"/>
              </a:buClr>
              <a:buSzPts val="1800"/>
              <a:buNone/>
            </a:pPr>
            <a:r>
              <a:t/>
            </a:r>
            <a:endParaRPr/>
          </a:p>
          <a:p>
            <a:pPr indent="-228600" lvl="0" marL="342900" rtl="0" algn="l">
              <a:lnSpc>
                <a:spcPct val="122222"/>
              </a:lnSpc>
              <a:spcBef>
                <a:spcPts val="1000"/>
              </a:spcBef>
              <a:spcAft>
                <a:spcPts val="0"/>
              </a:spcAft>
              <a:buClr>
                <a:srgbClr val="AE4627"/>
              </a:buClr>
              <a:buSzPts val="1800"/>
              <a:buNone/>
            </a:pPr>
            <a:r>
              <a:t/>
            </a:r>
            <a:endParaRPr/>
          </a:p>
        </p:txBody>
      </p:sp>
      <p:sp>
        <p:nvSpPr>
          <p:cNvPr id="292" name="Google Shape;292;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3" name="Google Shape;293;p10"/>
          <p:cNvSpPr txBox="1"/>
          <p:nvPr/>
        </p:nvSpPr>
        <p:spPr>
          <a:xfrm>
            <a:off x="1630680" y="1935480"/>
            <a:ext cx="8387080" cy="1477328"/>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None/>
            </a:pPr>
            <a:r>
              <a:rPr b="0" i="0" lang="en-US" sz="1800" u="none" strike="noStrike">
                <a:solidFill>
                  <a:srgbClr val="000000"/>
                </a:solidFill>
                <a:latin typeface="Arial"/>
                <a:ea typeface="Arial"/>
                <a:cs typeface="Arial"/>
                <a:sym typeface="Arial"/>
              </a:rPr>
              <a:t>The key algorithm in our implementation is the Facebook Prophet ML algorithm for forecasting time series data: </a:t>
            </a:r>
            <a:r>
              <a:rPr b="0" i="0" lang="en-US" sz="1800" u="sng" strike="noStrike">
                <a:solidFill>
                  <a:srgbClr val="0000FF"/>
                </a:solidFill>
                <a:latin typeface="Arial"/>
                <a:ea typeface="Arial"/>
                <a:cs typeface="Arial"/>
                <a:sym typeface="Arial"/>
                <a:hlinkClick r:id="rId3">
                  <a:extLst>
                    <a:ext uri="{A12FA001-AC4F-418D-AE19-62706E023703}">
                      <ahyp:hlinkClr val="tx"/>
                    </a:ext>
                  </a:extLst>
                </a:hlinkClick>
              </a:rPr>
              <a:t>Prophet | Forecasting at scale. (facebook.github.io)</a:t>
            </a:r>
            <a:r>
              <a:rPr b="0" i="0" lang="en-US" sz="1800" u="none" strike="noStrike">
                <a:solidFill>
                  <a:srgbClr val="000000"/>
                </a:solidFill>
                <a:latin typeface="Arial"/>
                <a:ea typeface="Arial"/>
                <a:cs typeface="Arial"/>
                <a:sym typeface="Arial"/>
              </a:rPr>
              <a:t>. This will be implemented on the backend, along with all necessary data pre-processing algorithms needed to interact with the prophet forecasting algorithm.</a:t>
            </a:r>
            <a:endParaRPr sz="1800">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11"/>
          <p:cNvSpPr txBox="1"/>
          <p:nvPr>
            <p:ph type="title"/>
          </p:nvPr>
        </p:nvSpPr>
        <p:spPr>
          <a:xfrm>
            <a:off x="1271016" y="1929383"/>
            <a:ext cx="4480560" cy="64008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lang="en-US"/>
              <a:t>To Do</a:t>
            </a:r>
            <a:endParaRPr/>
          </a:p>
        </p:txBody>
      </p:sp>
      <p:sp>
        <p:nvSpPr>
          <p:cNvPr id="299" name="Google Shape;299;p11"/>
          <p:cNvSpPr txBox="1"/>
          <p:nvPr>
            <p:ph idx="1" type="body"/>
          </p:nvPr>
        </p:nvSpPr>
        <p:spPr>
          <a:xfrm>
            <a:off x="1298448" y="2871216"/>
            <a:ext cx="2066544" cy="36576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AE4627"/>
              </a:buClr>
              <a:buSzPts val="1800"/>
              <a:buNone/>
            </a:pPr>
            <a:r>
              <a:rPr lang="en-US"/>
              <a:t>Near term</a:t>
            </a:r>
            <a:endParaRPr/>
          </a:p>
        </p:txBody>
      </p:sp>
      <p:sp>
        <p:nvSpPr>
          <p:cNvPr id="300" name="Google Shape;300;p11"/>
          <p:cNvSpPr txBox="1"/>
          <p:nvPr>
            <p:ph idx="2" type="body"/>
          </p:nvPr>
        </p:nvSpPr>
        <p:spPr>
          <a:xfrm>
            <a:off x="1298448" y="3337560"/>
            <a:ext cx="2066544" cy="2286000"/>
          </a:xfrm>
          <a:prstGeom prst="rect">
            <a:avLst/>
          </a:prstGeom>
          <a:noFill/>
          <a:ln>
            <a:noFill/>
          </a:ln>
        </p:spPr>
        <p:txBody>
          <a:bodyPr anchorCtr="0" anchor="t" bIns="45700" lIns="91425" spcFirstLastPara="1" rIns="91425" wrap="square" tIns="45700">
            <a:normAutofit/>
          </a:bodyPr>
          <a:lstStyle/>
          <a:p>
            <a:pPr indent="0" lvl="0" marL="0" rtl="0" algn="l">
              <a:lnSpc>
                <a:spcPct val="142857"/>
              </a:lnSpc>
              <a:spcBef>
                <a:spcPts val="0"/>
              </a:spcBef>
              <a:spcAft>
                <a:spcPts val="0"/>
              </a:spcAft>
              <a:buClr>
                <a:schemeClr val="dk1"/>
              </a:buClr>
              <a:buSzPts val="1400"/>
              <a:buNone/>
            </a:pPr>
            <a:r>
              <a:rPr lang="en-US"/>
              <a:t>Keep learning and implement essential features.</a:t>
            </a:r>
            <a:endParaRPr/>
          </a:p>
          <a:p>
            <a:pPr indent="0" lvl="0" marL="0" rtl="0" algn="l">
              <a:lnSpc>
                <a:spcPct val="142857"/>
              </a:lnSpc>
              <a:spcBef>
                <a:spcPts val="1000"/>
              </a:spcBef>
              <a:spcAft>
                <a:spcPts val="0"/>
              </a:spcAft>
              <a:buClr>
                <a:schemeClr val="dk1"/>
              </a:buClr>
              <a:buSzPts val="1400"/>
              <a:buNone/>
            </a:pPr>
            <a:r>
              <a:rPr lang="en-US"/>
              <a:t>Add necessary tests to make each feature works as desired.</a:t>
            </a:r>
            <a:endParaRPr/>
          </a:p>
        </p:txBody>
      </p:sp>
      <p:sp>
        <p:nvSpPr>
          <p:cNvPr id="301" name="Google Shape;301;p11"/>
          <p:cNvSpPr txBox="1"/>
          <p:nvPr>
            <p:ph idx="3" type="body"/>
          </p:nvPr>
        </p:nvSpPr>
        <p:spPr>
          <a:xfrm>
            <a:off x="3685032" y="2871216"/>
            <a:ext cx="2066544" cy="36576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AE4627"/>
              </a:buClr>
              <a:buSzPts val="1800"/>
              <a:buNone/>
            </a:pPr>
            <a:r>
              <a:rPr lang="en-US"/>
              <a:t>Long term</a:t>
            </a:r>
            <a:endParaRPr/>
          </a:p>
        </p:txBody>
      </p:sp>
      <p:sp>
        <p:nvSpPr>
          <p:cNvPr id="302" name="Google Shape;302;p11"/>
          <p:cNvSpPr txBox="1"/>
          <p:nvPr>
            <p:ph idx="4" type="body"/>
          </p:nvPr>
        </p:nvSpPr>
        <p:spPr>
          <a:xfrm>
            <a:off x="3685032" y="3337560"/>
            <a:ext cx="2066544" cy="2286000"/>
          </a:xfrm>
          <a:prstGeom prst="rect">
            <a:avLst/>
          </a:prstGeom>
          <a:noFill/>
          <a:ln>
            <a:noFill/>
          </a:ln>
        </p:spPr>
        <p:txBody>
          <a:bodyPr anchorCtr="0" anchor="t" bIns="45700" lIns="91425" spcFirstLastPara="1" rIns="91425" wrap="square" tIns="45700">
            <a:normAutofit/>
          </a:bodyPr>
          <a:lstStyle/>
          <a:p>
            <a:pPr indent="0" lvl="0" marL="0" rtl="0" algn="l">
              <a:lnSpc>
                <a:spcPct val="142857"/>
              </a:lnSpc>
              <a:spcBef>
                <a:spcPts val="0"/>
              </a:spcBef>
              <a:spcAft>
                <a:spcPts val="0"/>
              </a:spcAft>
              <a:buClr>
                <a:schemeClr val="dk1"/>
              </a:buClr>
              <a:buSzPts val="1400"/>
              <a:buNone/>
            </a:pPr>
            <a:r>
              <a:rPr lang="en-US"/>
              <a:t>Try to implement optional features as much as possible after every essential features are well established and tested</a:t>
            </a:r>
            <a:endParaRPr/>
          </a:p>
        </p:txBody>
      </p:sp>
      <p:pic>
        <p:nvPicPr>
          <p:cNvPr descr="Photo of two businessmen drawing a graph&#10;" id="303" name="Google Shape;303;p11"/>
          <p:cNvPicPr preferRelativeResize="0"/>
          <p:nvPr>
            <p:ph idx="5" type="pic"/>
          </p:nvPr>
        </p:nvPicPr>
        <p:blipFill rotWithShape="1">
          <a:blip r:embed="rId3">
            <a:alphaModFix/>
          </a:blip>
          <a:srcRect b="0" l="0" r="0" t="0"/>
          <a:stretch/>
        </p:blipFill>
        <p:spPr>
          <a:xfrm>
            <a:off x="6208776" y="1289304"/>
            <a:ext cx="4572000" cy="4334256"/>
          </a:xfrm>
          <a:prstGeom prst="rect">
            <a:avLst/>
          </a:prstGeom>
          <a:solidFill>
            <a:schemeClr val="accent4"/>
          </a:solidFill>
          <a:ln>
            <a:noFill/>
          </a:ln>
        </p:spPr>
      </p:pic>
      <p:sp>
        <p:nvSpPr>
          <p:cNvPr id="304" name="Google Shape;304;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2"/>
          <p:cNvSpPr txBox="1"/>
          <p:nvPr>
            <p:ph type="title"/>
          </p:nvPr>
        </p:nvSpPr>
        <p:spPr>
          <a:xfrm>
            <a:off x="1066800" y="1500288"/>
            <a:ext cx="10058400" cy="565265"/>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Arial"/>
              <a:buNone/>
            </a:pPr>
            <a:r>
              <a:rPr lang="en-US"/>
              <a:t>Working Back End and tie to Front End Implementation</a:t>
            </a:r>
            <a:endParaRPr/>
          </a:p>
        </p:txBody>
      </p:sp>
      <p:sp>
        <p:nvSpPr>
          <p:cNvPr id="310" name="Google Shape;31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11" name="Google Shape;311;p12"/>
          <p:cNvSpPr txBox="1"/>
          <p:nvPr>
            <p:ph idx="7" type="body"/>
          </p:nvPr>
        </p:nvSpPr>
        <p:spPr>
          <a:xfrm>
            <a:off x="1524000" y="2357669"/>
            <a:ext cx="4114800" cy="274320"/>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Please See Code Demo Video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13"/>
          <p:cNvSpPr txBox="1"/>
          <p:nvPr>
            <p:ph type="title"/>
          </p:nvPr>
        </p:nvSpPr>
        <p:spPr>
          <a:xfrm>
            <a:off x="4724400" y="2450592"/>
            <a:ext cx="2743200" cy="64008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3600"/>
              <a:buFont typeface="Arial"/>
              <a:buNone/>
            </a:pPr>
            <a:r>
              <a:rPr lang="en-US"/>
              <a:t>Thank you</a:t>
            </a:r>
            <a:endParaRPr/>
          </a:p>
        </p:txBody>
      </p:sp>
      <p:sp>
        <p:nvSpPr>
          <p:cNvPr id="317" name="Google Shape;317;p13"/>
          <p:cNvSpPr txBox="1"/>
          <p:nvPr>
            <p:ph idx="1" type="body"/>
          </p:nvPr>
        </p:nvSpPr>
        <p:spPr>
          <a:xfrm>
            <a:off x="4724400" y="3566160"/>
            <a:ext cx="2743200" cy="265176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1800"/>
              <a:buNone/>
            </a:pPr>
            <a:r>
              <a:rPr lang="en-US"/>
              <a:t>Group 3</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4" name="Google Shape;324;p14"/>
          <p:cNvSpPr/>
          <p:nvPr/>
        </p:nvSpPr>
        <p:spPr>
          <a:xfrm>
            <a:off x="9567897" y="942024"/>
            <a:ext cx="1082649" cy="563271"/>
          </a:xfrm>
          <a:prstGeom prst="rect">
            <a:avLst/>
          </a:prstGeom>
          <a:solidFill>
            <a:schemeClr val="accent1"/>
          </a:solidFill>
          <a:ln cap="flat" cmpd="sng" w="12700">
            <a:solidFill>
              <a:srgbClr val="B0A79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u="sng">
                <a:solidFill>
                  <a:schemeClr val="lt1"/>
                </a:solidFill>
                <a:latin typeface="Arial"/>
                <a:ea typeface="Arial"/>
                <a:cs typeface="Arial"/>
                <a:sym typeface="Arial"/>
                <a:hlinkClick action="ppaction://hlinksldjump" r:id="rId3">
                  <a:extLst>
                    <a:ext uri="{A12FA001-AC4F-418D-AE19-62706E023703}">
                      <ahyp:hlinkClr val="tx"/>
                    </a:ext>
                  </a:extLst>
                </a:hlinkClick>
              </a:rPr>
              <a:t>BACK</a:t>
            </a:r>
            <a:endParaRPr sz="1800">
              <a:solidFill>
                <a:schemeClr val="lt1"/>
              </a:solidFill>
              <a:latin typeface="Arial"/>
              <a:ea typeface="Arial"/>
              <a:cs typeface="Arial"/>
              <a:sym typeface="Arial"/>
            </a:endParaRPr>
          </a:p>
        </p:txBody>
      </p:sp>
      <p:pic>
        <p:nvPicPr>
          <p:cNvPr id="325" name="Google Shape;325;p14"/>
          <p:cNvPicPr preferRelativeResize="0"/>
          <p:nvPr/>
        </p:nvPicPr>
        <p:blipFill>
          <a:blip r:embed="rId4">
            <a:alphaModFix/>
          </a:blip>
          <a:stretch>
            <a:fillRect/>
          </a:stretch>
        </p:blipFill>
        <p:spPr>
          <a:xfrm>
            <a:off x="971950" y="1431350"/>
            <a:ext cx="8595950" cy="4511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15"/>
          <p:cNvSpPr txBox="1"/>
          <p:nvPr>
            <p:ph idx="1" type="body"/>
          </p:nvPr>
        </p:nvSpPr>
        <p:spPr>
          <a:xfrm>
            <a:off x="1298448" y="2871216"/>
            <a:ext cx="2066544" cy="36576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AE4627"/>
              </a:buClr>
              <a:buSzPts val="1800"/>
              <a:buNone/>
            </a:pPr>
            <a:r>
              <a:t/>
            </a:r>
            <a:endParaRPr/>
          </a:p>
        </p:txBody>
      </p:sp>
      <p:sp>
        <p:nvSpPr>
          <p:cNvPr id="332" name="Google Shape;332;p15"/>
          <p:cNvSpPr txBox="1"/>
          <p:nvPr>
            <p:ph idx="2" type="body"/>
          </p:nvPr>
        </p:nvSpPr>
        <p:spPr>
          <a:xfrm>
            <a:off x="1298448" y="3337560"/>
            <a:ext cx="2066544" cy="2286000"/>
          </a:xfrm>
          <a:prstGeom prst="rect">
            <a:avLst/>
          </a:prstGeom>
          <a:noFill/>
          <a:ln>
            <a:noFill/>
          </a:ln>
        </p:spPr>
        <p:txBody>
          <a:bodyPr anchorCtr="0" anchor="t" bIns="45700" lIns="91425" spcFirstLastPara="1" rIns="91425" wrap="square" tIns="45700">
            <a:normAutofit/>
          </a:bodyPr>
          <a:lstStyle/>
          <a:p>
            <a:pPr indent="0" lvl="0" marL="0" rtl="0" algn="l">
              <a:lnSpc>
                <a:spcPct val="142857"/>
              </a:lnSpc>
              <a:spcBef>
                <a:spcPts val="0"/>
              </a:spcBef>
              <a:spcAft>
                <a:spcPts val="0"/>
              </a:spcAft>
              <a:buClr>
                <a:schemeClr val="dk1"/>
              </a:buClr>
              <a:buSzPts val="1400"/>
              <a:buNone/>
            </a:pPr>
            <a:r>
              <a:t/>
            </a:r>
            <a:endParaRPr/>
          </a:p>
        </p:txBody>
      </p:sp>
      <p:sp>
        <p:nvSpPr>
          <p:cNvPr id="333" name="Google Shape;333;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34" name="Google Shape;334;p15"/>
          <p:cNvPicPr preferRelativeResize="0"/>
          <p:nvPr/>
        </p:nvPicPr>
        <p:blipFill rotWithShape="1">
          <a:blip r:embed="rId3">
            <a:alphaModFix/>
          </a:blip>
          <a:srcRect b="0" l="0" r="0" t="0"/>
          <a:stretch/>
        </p:blipFill>
        <p:spPr>
          <a:xfrm>
            <a:off x="1121445" y="833375"/>
            <a:ext cx="3918728" cy="5191250"/>
          </a:xfrm>
          <a:prstGeom prst="rect">
            <a:avLst/>
          </a:prstGeom>
          <a:noFill/>
          <a:ln>
            <a:noFill/>
          </a:ln>
        </p:spPr>
      </p:pic>
      <p:sp>
        <p:nvSpPr>
          <p:cNvPr id="335" name="Google Shape;335;p15"/>
          <p:cNvSpPr/>
          <p:nvPr/>
        </p:nvSpPr>
        <p:spPr>
          <a:xfrm>
            <a:off x="8990381" y="1002182"/>
            <a:ext cx="1082649" cy="563271"/>
          </a:xfrm>
          <a:prstGeom prst="rect">
            <a:avLst/>
          </a:prstGeom>
          <a:solidFill>
            <a:schemeClr val="accent1"/>
          </a:solidFill>
          <a:ln cap="flat" cmpd="sng" w="12700">
            <a:solidFill>
              <a:srgbClr val="B0A79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u="sng">
                <a:solidFill>
                  <a:schemeClr val="lt1"/>
                </a:solidFill>
                <a:latin typeface="Arial"/>
                <a:ea typeface="Arial"/>
                <a:cs typeface="Arial"/>
                <a:sym typeface="Arial"/>
                <a:hlinkClick action="ppaction://hlinksldjump" r:id="rId4">
                  <a:extLst>
                    <a:ext uri="{A12FA001-AC4F-418D-AE19-62706E023703}">
                      <ahyp:hlinkClr val="tx"/>
                    </a:ext>
                  </a:extLst>
                </a:hlinkClick>
              </a:rPr>
              <a:t>BACK</a:t>
            </a:r>
            <a:endParaRPr sz="1800">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16"/>
          <p:cNvSpPr txBox="1"/>
          <p:nvPr>
            <p:ph idx="1" type="body"/>
          </p:nvPr>
        </p:nvSpPr>
        <p:spPr>
          <a:xfrm>
            <a:off x="1298448" y="2871216"/>
            <a:ext cx="2066544" cy="36576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AE4627"/>
              </a:buClr>
              <a:buSzPts val="1800"/>
              <a:buNone/>
            </a:pPr>
            <a:r>
              <a:t/>
            </a:r>
            <a:endParaRPr/>
          </a:p>
        </p:txBody>
      </p:sp>
      <p:sp>
        <p:nvSpPr>
          <p:cNvPr id="341" name="Google Shape;341;p16"/>
          <p:cNvSpPr txBox="1"/>
          <p:nvPr>
            <p:ph idx="2" type="body"/>
          </p:nvPr>
        </p:nvSpPr>
        <p:spPr>
          <a:xfrm>
            <a:off x="1298448" y="3337560"/>
            <a:ext cx="2066544" cy="2286000"/>
          </a:xfrm>
          <a:prstGeom prst="rect">
            <a:avLst/>
          </a:prstGeom>
          <a:noFill/>
          <a:ln>
            <a:noFill/>
          </a:ln>
        </p:spPr>
        <p:txBody>
          <a:bodyPr anchorCtr="0" anchor="t" bIns="45700" lIns="91425" spcFirstLastPara="1" rIns="91425" wrap="square" tIns="45700">
            <a:normAutofit/>
          </a:bodyPr>
          <a:lstStyle/>
          <a:p>
            <a:pPr indent="0" lvl="0" marL="0" rtl="0" algn="l">
              <a:lnSpc>
                <a:spcPct val="142857"/>
              </a:lnSpc>
              <a:spcBef>
                <a:spcPts val="0"/>
              </a:spcBef>
              <a:spcAft>
                <a:spcPts val="0"/>
              </a:spcAft>
              <a:buClr>
                <a:schemeClr val="dk1"/>
              </a:buClr>
              <a:buSzPts val="1400"/>
              <a:buNone/>
            </a:pPr>
            <a:r>
              <a:t/>
            </a:r>
            <a:endParaRPr/>
          </a:p>
        </p:txBody>
      </p:sp>
      <p:sp>
        <p:nvSpPr>
          <p:cNvPr id="342" name="Google Shape;342;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43" name="Google Shape;343;p16"/>
          <p:cNvSpPr/>
          <p:nvPr/>
        </p:nvSpPr>
        <p:spPr>
          <a:xfrm>
            <a:off x="8990381" y="1002182"/>
            <a:ext cx="1082649" cy="563271"/>
          </a:xfrm>
          <a:prstGeom prst="rect">
            <a:avLst/>
          </a:prstGeom>
          <a:solidFill>
            <a:schemeClr val="accent1"/>
          </a:solidFill>
          <a:ln cap="flat" cmpd="sng" w="12700">
            <a:solidFill>
              <a:srgbClr val="B0A79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u="sng">
                <a:solidFill>
                  <a:schemeClr val="lt1"/>
                </a:solidFill>
                <a:latin typeface="Arial"/>
                <a:ea typeface="Arial"/>
                <a:cs typeface="Arial"/>
                <a:sym typeface="Arial"/>
                <a:hlinkClick action="ppaction://hlinksldjump" r:id="rId3">
                  <a:extLst>
                    <a:ext uri="{A12FA001-AC4F-418D-AE19-62706E023703}">
                      <ahyp:hlinkClr val="tx"/>
                    </a:ext>
                  </a:extLst>
                </a:hlinkClick>
              </a:rPr>
              <a:t>BACK</a:t>
            </a:r>
            <a:endParaRPr sz="1800">
              <a:solidFill>
                <a:schemeClr val="lt1"/>
              </a:solidFill>
              <a:latin typeface="Arial"/>
              <a:ea typeface="Arial"/>
              <a:cs typeface="Arial"/>
              <a:sym typeface="Arial"/>
            </a:endParaRPr>
          </a:p>
        </p:txBody>
      </p:sp>
      <p:pic>
        <p:nvPicPr>
          <p:cNvPr id="344" name="Google Shape;344;p16"/>
          <p:cNvPicPr preferRelativeResize="0"/>
          <p:nvPr/>
        </p:nvPicPr>
        <p:blipFill rotWithShape="1">
          <a:blip r:embed="rId4">
            <a:alphaModFix/>
          </a:blip>
          <a:srcRect b="0" l="0" r="0" t="0"/>
          <a:stretch/>
        </p:blipFill>
        <p:spPr>
          <a:xfrm>
            <a:off x="1184107" y="1653713"/>
            <a:ext cx="7687748" cy="407726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17"/>
          <p:cNvSpPr txBox="1"/>
          <p:nvPr>
            <p:ph idx="1" type="body"/>
          </p:nvPr>
        </p:nvSpPr>
        <p:spPr>
          <a:xfrm>
            <a:off x="1298448" y="2871216"/>
            <a:ext cx="2066544" cy="36576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AE4627"/>
              </a:buClr>
              <a:buSzPts val="1800"/>
              <a:buNone/>
            </a:pPr>
            <a:r>
              <a:t/>
            </a:r>
            <a:endParaRPr/>
          </a:p>
        </p:txBody>
      </p:sp>
      <p:sp>
        <p:nvSpPr>
          <p:cNvPr id="351" name="Google Shape;351;p17"/>
          <p:cNvSpPr txBox="1"/>
          <p:nvPr>
            <p:ph idx="2" type="body"/>
          </p:nvPr>
        </p:nvSpPr>
        <p:spPr>
          <a:xfrm>
            <a:off x="1298448" y="3337560"/>
            <a:ext cx="2066544" cy="2286000"/>
          </a:xfrm>
          <a:prstGeom prst="rect">
            <a:avLst/>
          </a:prstGeom>
          <a:noFill/>
          <a:ln>
            <a:noFill/>
          </a:ln>
        </p:spPr>
        <p:txBody>
          <a:bodyPr anchorCtr="0" anchor="t" bIns="45700" lIns="91425" spcFirstLastPara="1" rIns="91425" wrap="square" tIns="45700">
            <a:normAutofit/>
          </a:bodyPr>
          <a:lstStyle/>
          <a:p>
            <a:pPr indent="0" lvl="0" marL="0" rtl="0" algn="l">
              <a:lnSpc>
                <a:spcPct val="142857"/>
              </a:lnSpc>
              <a:spcBef>
                <a:spcPts val="0"/>
              </a:spcBef>
              <a:spcAft>
                <a:spcPts val="0"/>
              </a:spcAft>
              <a:buClr>
                <a:schemeClr val="dk1"/>
              </a:buClr>
              <a:buSzPts val="1400"/>
              <a:buNone/>
            </a:pPr>
            <a:r>
              <a:t/>
            </a:r>
            <a:endParaRPr/>
          </a:p>
        </p:txBody>
      </p:sp>
      <p:sp>
        <p:nvSpPr>
          <p:cNvPr id="352" name="Google Shape;352;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53" name="Google Shape;353;p17"/>
          <p:cNvSpPr/>
          <p:nvPr/>
        </p:nvSpPr>
        <p:spPr>
          <a:xfrm>
            <a:off x="8990381" y="1002182"/>
            <a:ext cx="1082649" cy="563271"/>
          </a:xfrm>
          <a:prstGeom prst="rect">
            <a:avLst/>
          </a:prstGeom>
          <a:solidFill>
            <a:schemeClr val="accent1"/>
          </a:solidFill>
          <a:ln cap="flat" cmpd="sng" w="12700">
            <a:solidFill>
              <a:srgbClr val="B0A79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u="sng">
                <a:solidFill>
                  <a:schemeClr val="lt1"/>
                </a:solidFill>
                <a:latin typeface="Arial"/>
                <a:ea typeface="Arial"/>
                <a:cs typeface="Arial"/>
                <a:sym typeface="Arial"/>
                <a:hlinkClick action="ppaction://hlinksldjump" r:id="rId3">
                  <a:extLst>
                    <a:ext uri="{A12FA001-AC4F-418D-AE19-62706E023703}">
                      <ahyp:hlinkClr val="tx"/>
                    </a:ext>
                  </a:extLst>
                </a:hlinkClick>
              </a:rPr>
              <a:t>BACK</a:t>
            </a:r>
            <a:endParaRPr sz="1800">
              <a:solidFill>
                <a:schemeClr val="lt1"/>
              </a:solidFill>
              <a:latin typeface="Arial"/>
              <a:ea typeface="Arial"/>
              <a:cs typeface="Arial"/>
              <a:sym typeface="Arial"/>
            </a:endParaRPr>
          </a:p>
        </p:txBody>
      </p:sp>
      <p:pic>
        <p:nvPicPr>
          <p:cNvPr id="354" name="Google Shape;354;p17"/>
          <p:cNvPicPr preferRelativeResize="0"/>
          <p:nvPr/>
        </p:nvPicPr>
        <p:blipFill rotWithShape="1">
          <a:blip r:embed="rId4">
            <a:alphaModFix/>
          </a:blip>
          <a:srcRect b="0" l="0" r="0" t="0"/>
          <a:stretch/>
        </p:blipFill>
        <p:spPr>
          <a:xfrm>
            <a:off x="1095822" y="1002182"/>
            <a:ext cx="4971156" cy="503651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
          <p:cNvSpPr txBox="1"/>
          <p:nvPr>
            <p:ph type="title"/>
          </p:nvPr>
        </p:nvSpPr>
        <p:spPr>
          <a:xfrm>
            <a:off x="838200" y="707029"/>
            <a:ext cx="10515600" cy="64008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Arial"/>
              <a:buNone/>
            </a:pPr>
            <a:r>
              <a:rPr lang="en-US"/>
              <a:t>Updated Team</a:t>
            </a:r>
            <a:endParaRPr/>
          </a:p>
        </p:txBody>
      </p:sp>
      <p:sp>
        <p:nvSpPr>
          <p:cNvPr id="201" name="Google Shape;201;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202" name="Google Shape;202;p2"/>
          <p:cNvGrpSpPr/>
          <p:nvPr/>
        </p:nvGrpSpPr>
        <p:grpSpPr>
          <a:xfrm>
            <a:off x="2610479" y="2041032"/>
            <a:ext cx="7469516" cy="3955448"/>
            <a:chOff x="1523041" y="2682"/>
            <a:chExt cx="7469516" cy="3955448"/>
          </a:xfrm>
        </p:grpSpPr>
        <p:sp>
          <p:nvSpPr>
            <p:cNvPr id="203" name="Google Shape;203;p2"/>
            <p:cNvSpPr/>
            <p:nvPr/>
          </p:nvSpPr>
          <p:spPr>
            <a:xfrm>
              <a:off x="4918276" y="1980406"/>
              <a:ext cx="679046" cy="1459950"/>
            </a:xfrm>
            <a:custGeom>
              <a:rect b="b" l="l" r="r" t="t"/>
              <a:pathLst>
                <a:path extrusionOk="0" h="120000" w="120000">
                  <a:moveTo>
                    <a:pt x="0" y="0"/>
                  </a:moveTo>
                  <a:lnTo>
                    <a:pt x="60000" y="0"/>
                  </a:lnTo>
                  <a:lnTo>
                    <a:pt x="60000" y="120000"/>
                  </a:lnTo>
                  <a:lnTo>
                    <a:pt x="120000" y="120000"/>
                  </a:lnTo>
                </a:path>
              </a:pathLst>
            </a:custGeom>
            <a:noFill/>
            <a:ln cap="flat" cmpd="sng" w="12700">
              <a:solidFill>
                <a:srgbClr val="DC8064"/>
              </a:solidFill>
              <a:prstDash val="solid"/>
              <a:miter lim="800000"/>
              <a:headEnd len="sm" w="sm" type="none"/>
              <a:tailEnd len="sm" w="sm" type="none"/>
            </a:ln>
          </p:spPr>
        </p:sp>
        <p:sp>
          <p:nvSpPr>
            <p:cNvPr id="204" name="Google Shape;204;p2"/>
            <p:cNvSpPr/>
            <p:nvPr/>
          </p:nvSpPr>
          <p:spPr>
            <a:xfrm>
              <a:off x="4918276" y="1934686"/>
              <a:ext cx="679046" cy="91440"/>
            </a:xfrm>
            <a:custGeom>
              <a:rect b="b" l="l" r="r" t="t"/>
              <a:pathLst>
                <a:path extrusionOk="0" h="120000" w="120000">
                  <a:moveTo>
                    <a:pt x="0" y="60000"/>
                  </a:moveTo>
                  <a:lnTo>
                    <a:pt x="120000" y="60000"/>
                  </a:lnTo>
                </a:path>
              </a:pathLst>
            </a:custGeom>
            <a:noFill/>
            <a:ln cap="flat" cmpd="sng" w="12700">
              <a:solidFill>
                <a:srgbClr val="DC8064"/>
              </a:solidFill>
              <a:prstDash val="solid"/>
              <a:miter lim="800000"/>
              <a:headEnd len="sm" w="sm" type="none"/>
              <a:tailEnd len="sm" w="sm" type="none"/>
            </a:ln>
          </p:spPr>
        </p:sp>
        <p:sp>
          <p:nvSpPr>
            <p:cNvPr id="205" name="Google Shape;205;p2"/>
            <p:cNvSpPr/>
            <p:nvPr/>
          </p:nvSpPr>
          <p:spPr>
            <a:xfrm>
              <a:off x="4918276" y="520455"/>
              <a:ext cx="679046" cy="1459950"/>
            </a:xfrm>
            <a:custGeom>
              <a:rect b="b" l="l" r="r" t="t"/>
              <a:pathLst>
                <a:path extrusionOk="0" h="120000" w="120000">
                  <a:moveTo>
                    <a:pt x="0" y="120000"/>
                  </a:moveTo>
                  <a:lnTo>
                    <a:pt x="60000" y="120000"/>
                  </a:lnTo>
                  <a:lnTo>
                    <a:pt x="60000" y="0"/>
                  </a:lnTo>
                  <a:lnTo>
                    <a:pt x="120000" y="0"/>
                  </a:lnTo>
                </a:path>
              </a:pathLst>
            </a:custGeom>
            <a:noFill/>
            <a:ln cap="flat" cmpd="sng" w="12700">
              <a:solidFill>
                <a:srgbClr val="DC8064"/>
              </a:solidFill>
              <a:prstDash val="solid"/>
              <a:miter lim="800000"/>
              <a:headEnd len="sm" w="sm" type="none"/>
              <a:tailEnd len="sm" w="sm" type="none"/>
            </a:ln>
          </p:spPr>
        </p:sp>
        <p:sp>
          <p:nvSpPr>
            <p:cNvPr id="206" name="Google Shape;206;p2"/>
            <p:cNvSpPr/>
            <p:nvPr/>
          </p:nvSpPr>
          <p:spPr>
            <a:xfrm>
              <a:off x="1523041" y="1463037"/>
              <a:ext cx="3395234" cy="1034738"/>
            </a:xfrm>
            <a:prstGeom prst="rect">
              <a:avLst/>
            </a:prstGeom>
            <a:solidFill>
              <a:srgbClr val="EFC7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txBox="1"/>
            <p:nvPr/>
          </p:nvSpPr>
          <p:spPr>
            <a:xfrm>
              <a:off x="1523041" y="1463037"/>
              <a:ext cx="3395234" cy="1034738"/>
            </a:xfrm>
            <a:prstGeom prst="rect">
              <a:avLst/>
            </a:prstGeom>
            <a:noFill/>
            <a:ln>
              <a:noFill/>
            </a:ln>
          </p:spPr>
          <p:txBody>
            <a:bodyPr anchorCtr="0" anchor="ctr" bIns="11425" lIns="11425" spcFirstLastPara="1" rIns="11425" wrap="square" tIns="365750">
              <a:noAutofit/>
            </a:bodyPr>
            <a:lstStyle/>
            <a:p>
              <a:pPr indent="0" lvl="0" marL="0" marR="0" rtl="0" algn="ctr">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Sylvie Xiang</a:t>
              </a:r>
              <a:endParaRPr/>
            </a:p>
            <a:p>
              <a:pPr indent="0" lvl="0" marL="0" marR="0" rtl="0" algn="ctr">
                <a:lnSpc>
                  <a:spcPct val="90000"/>
                </a:lnSpc>
                <a:spcBef>
                  <a:spcPts val="630"/>
                </a:spcBef>
                <a:spcAft>
                  <a:spcPts val="0"/>
                </a:spcAft>
                <a:buClr>
                  <a:schemeClr val="dk1"/>
                </a:buClr>
                <a:buSzPts val="1200"/>
                <a:buFont typeface="Arial"/>
                <a:buNone/>
              </a:pPr>
              <a:r>
                <a:rPr b="0" i="0" lang="en-US" sz="1200" u="none" cap="none" strike="noStrike">
                  <a:solidFill>
                    <a:schemeClr val="dk1"/>
                  </a:solidFill>
                  <a:latin typeface="Arial"/>
                  <a:ea typeface="Arial"/>
                  <a:cs typeface="Arial"/>
                  <a:sym typeface="Arial"/>
                </a:rPr>
                <a:t>Group Leader</a:t>
              </a:r>
              <a:endParaRPr/>
            </a:p>
            <a:p>
              <a:pPr indent="0" lvl="0" marL="0" marR="0" rtl="0" algn="ctr">
                <a:lnSpc>
                  <a:spcPct val="90000"/>
                </a:lnSpc>
                <a:spcBef>
                  <a:spcPts val="42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08" name="Google Shape;208;p2"/>
            <p:cNvSpPr/>
            <p:nvPr/>
          </p:nvSpPr>
          <p:spPr>
            <a:xfrm>
              <a:off x="5597323" y="2682"/>
              <a:ext cx="3395234" cy="1035546"/>
            </a:xfrm>
            <a:prstGeom prst="rect">
              <a:avLst/>
            </a:prstGeom>
            <a:solidFill>
              <a:srgbClr val="EFC7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txBox="1"/>
            <p:nvPr/>
          </p:nvSpPr>
          <p:spPr>
            <a:xfrm>
              <a:off x="5597323" y="2682"/>
              <a:ext cx="3395234" cy="1035546"/>
            </a:xfrm>
            <a:prstGeom prst="rect">
              <a:avLst/>
            </a:prstGeom>
            <a:noFill/>
            <a:ln>
              <a:noFill/>
            </a:ln>
          </p:spPr>
          <p:txBody>
            <a:bodyPr anchorCtr="0" anchor="ctr" bIns="11425" lIns="11425" spcFirstLastPara="1" rIns="11425" wrap="square" tIns="11425">
              <a:noAutofit/>
            </a:bodyPr>
            <a:lstStyle/>
            <a:p>
              <a:pPr indent="0" lvl="0" marL="0" marR="0" rtl="0" algn="ctr">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Serguei Chervachidze</a:t>
              </a:r>
              <a:endParaRPr b="0" i="0" sz="1800" u="none" cap="none" strike="noStrike">
                <a:solidFill>
                  <a:schemeClr val="dk1"/>
                </a:solidFill>
                <a:latin typeface="Arial"/>
                <a:ea typeface="Arial"/>
                <a:cs typeface="Arial"/>
                <a:sym typeface="Arial"/>
              </a:endParaRPr>
            </a:p>
            <a:p>
              <a:pPr indent="0" lvl="0" marL="0" marR="0" rtl="0" algn="ctr">
                <a:lnSpc>
                  <a:spcPct val="90000"/>
                </a:lnSpc>
                <a:spcBef>
                  <a:spcPts val="630"/>
                </a:spcBef>
                <a:spcAft>
                  <a:spcPts val="0"/>
                </a:spcAft>
                <a:buClr>
                  <a:schemeClr val="dk1"/>
                </a:buClr>
                <a:buSzPts val="1200"/>
                <a:buFont typeface="Arial"/>
                <a:buNone/>
              </a:pPr>
              <a:r>
                <a:rPr b="0" i="0" lang="en-US" sz="1200" u="none" cap="none" strike="noStrike">
                  <a:solidFill>
                    <a:schemeClr val="dk1"/>
                  </a:solidFill>
                  <a:latin typeface="Arial"/>
                  <a:ea typeface="Arial"/>
                  <a:cs typeface="Arial"/>
                  <a:sym typeface="Arial"/>
                </a:rPr>
                <a:t>Implementation Leader</a:t>
              </a:r>
              <a:endParaRPr/>
            </a:p>
          </p:txBody>
        </p:sp>
        <p:sp>
          <p:nvSpPr>
            <p:cNvPr id="210" name="Google Shape;210;p2"/>
            <p:cNvSpPr/>
            <p:nvPr/>
          </p:nvSpPr>
          <p:spPr>
            <a:xfrm>
              <a:off x="5597323" y="1462633"/>
              <a:ext cx="3395234" cy="1035546"/>
            </a:xfrm>
            <a:prstGeom prst="rect">
              <a:avLst/>
            </a:prstGeom>
            <a:solidFill>
              <a:srgbClr val="EFC7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txBox="1"/>
            <p:nvPr/>
          </p:nvSpPr>
          <p:spPr>
            <a:xfrm>
              <a:off x="5597323" y="1462633"/>
              <a:ext cx="3395234" cy="1035546"/>
            </a:xfrm>
            <a:prstGeom prst="rect">
              <a:avLst/>
            </a:prstGeom>
            <a:noFill/>
            <a:ln>
              <a:noFill/>
            </a:ln>
          </p:spPr>
          <p:txBody>
            <a:bodyPr anchorCtr="0" anchor="ctr" bIns="11425" lIns="11425" spcFirstLastPara="1" rIns="11425" wrap="square" tIns="11425">
              <a:noAutofit/>
            </a:bodyPr>
            <a:lstStyle/>
            <a:p>
              <a:pPr indent="0" lvl="0" marL="0" marR="0" rtl="0" algn="ctr">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Jing Tian</a:t>
              </a:r>
              <a:endParaRPr/>
            </a:p>
            <a:p>
              <a:pPr indent="0" lvl="0" marL="0" marR="0" rtl="0" algn="ctr">
                <a:lnSpc>
                  <a:spcPct val="90000"/>
                </a:lnSpc>
                <a:spcBef>
                  <a:spcPts val="630"/>
                </a:spcBef>
                <a:spcAft>
                  <a:spcPts val="0"/>
                </a:spcAft>
                <a:buClr>
                  <a:schemeClr val="dk1"/>
                </a:buClr>
                <a:buSzPts val="1200"/>
                <a:buFont typeface="Arial"/>
                <a:buNone/>
              </a:pPr>
              <a:r>
                <a:rPr b="0" i="0" lang="en-US" sz="1200" u="none" cap="none" strike="noStrike">
                  <a:solidFill>
                    <a:schemeClr val="dk1"/>
                  </a:solidFill>
                  <a:latin typeface="Arial"/>
                  <a:ea typeface="Arial"/>
                  <a:cs typeface="Arial"/>
                  <a:sym typeface="Arial"/>
                </a:rPr>
                <a:t>Requirement/Security Leader</a:t>
              </a:r>
              <a:endParaRPr/>
            </a:p>
          </p:txBody>
        </p:sp>
        <p:sp>
          <p:nvSpPr>
            <p:cNvPr id="212" name="Google Shape;212;p2"/>
            <p:cNvSpPr/>
            <p:nvPr/>
          </p:nvSpPr>
          <p:spPr>
            <a:xfrm>
              <a:off x="5597323" y="2922584"/>
              <a:ext cx="3395234" cy="1035546"/>
            </a:xfrm>
            <a:prstGeom prst="rect">
              <a:avLst/>
            </a:prstGeom>
            <a:solidFill>
              <a:srgbClr val="EFC7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txBox="1"/>
            <p:nvPr/>
          </p:nvSpPr>
          <p:spPr>
            <a:xfrm>
              <a:off x="5597323" y="2922584"/>
              <a:ext cx="3395234" cy="1035546"/>
            </a:xfrm>
            <a:prstGeom prst="rect">
              <a:avLst/>
            </a:prstGeom>
            <a:noFill/>
            <a:ln>
              <a:noFill/>
            </a:ln>
          </p:spPr>
          <p:txBody>
            <a:bodyPr anchorCtr="0" anchor="ctr" bIns="11425" lIns="11425" spcFirstLastPara="1" rIns="11425" wrap="square" tIns="11425">
              <a:noAutofit/>
            </a:bodyPr>
            <a:lstStyle/>
            <a:p>
              <a:pPr indent="0" lvl="0" marL="0" marR="0" rtl="0" algn="ctr">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Duy Nguyen</a:t>
              </a:r>
              <a:endParaRPr/>
            </a:p>
            <a:p>
              <a:pPr indent="0" lvl="0" marL="0" marR="0" rtl="0" algn="ctr">
                <a:lnSpc>
                  <a:spcPct val="90000"/>
                </a:lnSpc>
                <a:spcBef>
                  <a:spcPts val="630"/>
                </a:spcBef>
                <a:spcAft>
                  <a:spcPts val="0"/>
                </a:spcAft>
                <a:buClr>
                  <a:schemeClr val="dk1"/>
                </a:buClr>
                <a:buSzPts val="1200"/>
                <a:buFont typeface="Arial"/>
                <a:buNone/>
              </a:pPr>
              <a:r>
                <a:rPr b="0" i="0" lang="en-US" sz="1200" u="none" cap="none" strike="noStrike">
                  <a:solidFill>
                    <a:schemeClr val="dk1"/>
                  </a:solidFill>
                  <a:latin typeface="Arial"/>
                  <a:ea typeface="Arial"/>
                  <a:cs typeface="Arial"/>
                  <a:sym typeface="Arial"/>
                </a:rPr>
                <a:t>QA Leader</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
          <p:cNvSpPr txBox="1"/>
          <p:nvPr>
            <p:ph type="title"/>
          </p:nvPr>
        </p:nvSpPr>
        <p:spPr>
          <a:xfrm>
            <a:off x="1463040" y="1828800"/>
            <a:ext cx="4087368" cy="84124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Arial"/>
              <a:buNone/>
            </a:pPr>
            <a:r>
              <a:rPr lang="en-US"/>
              <a:t>Iteration 1 update overview</a:t>
            </a:r>
            <a:endParaRPr/>
          </a:p>
        </p:txBody>
      </p:sp>
      <p:sp>
        <p:nvSpPr>
          <p:cNvPr id="220" name="Google Shape;220;p3"/>
          <p:cNvSpPr txBox="1"/>
          <p:nvPr>
            <p:ph idx="1" type="body"/>
          </p:nvPr>
        </p:nvSpPr>
        <p:spPr>
          <a:xfrm>
            <a:off x="1463040" y="2799982"/>
            <a:ext cx="5135270" cy="2832721"/>
          </a:xfrm>
          <a:prstGeom prst="rect">
            <a:avLst/>
          </a:prstGeom>
          <a:noFill/>
          <a:ln>
            <a:noFill/>
          </a:ln>
        </p:spPr>
        <p:txBody>
          <a:bodyPr anchorCtr="0" anchor="t" bIns="45700" lIns="91425" spcFirstLastPara="1" rIns="91425" wrap="square" tIns="45700">
            <a:normAutofit/>
          </a:bodyPr>
          <a:lstStyle/>
          <a:p>
            <a:pPr indent="-285750" lvl="0" marL="285750" rtl="0" algn="l">
              <a:lnSpc>
                <a:spcPct val="200000"/>
              </a:lnSpc>
              <a:spcBef>
                <a:spcPts val="0"/>
              </a:spcBef>
              <a:spcAft>
                <a:spcPts val="0"/>
              </a:spcAft>
              <a:buClr>
                <a:schemeClr val="dk1"/>
              </a:buClr>
              <a:buSzPts val="1100"/>
              <a:buFont typeface="Arial"/>
              <a:buChar char="•"/>
            </a:pPr>
            <a:r>
              <a:rPr lang="en-US" sz="1100"/>
              <a:t>Updated SPPP based on Prof’s comments and stories from Lab 2 </a:t>
            </a:r>
            <a:endParaRPr/>
          </a:p>
          <a:p>
            <a:pPr indent="-285750" lvl="0" marL="285750" rtl="0" algn="l">
              <a:lnSpc>
                <a:spcPct val="200000"/>
              </a:lnSpc>
              <a:spcBef>
                <a:spcPts val="1000"/>
              </a:spcBef>
              <a:spcAft>
                <a:spcPts val="0"/>
              </a:spcAft>
              <a:buClr>
                <a:schemeClr val="dk1"/>
              </a:buClr>
              <a:buSzPts val="1100"/>
              <a:buFont typeface="Arial"/>
              <a:buChar char="•"/>
            </a:pPr>
            <a:r>
              <a:rPr lang="en-US" sz="1100"/>
              <a:t>Development of SDD and STD documents</a:t>
            </a:r>
            <a:endParaRPr/>
          </a:p>
          <a:p>
            <a:pPr indent="-285750" lvl="0" marL="285750" rtl="0" algn="l">
              <a:lnSpc>
                <a:spcPct val="200000"/>
              </a:lnSpc>
              <a:spcBef>
                <a:spcPts val="1000"/>
              </a:spcBef>
              <a:spcAft>
                <a:spcPts val="0"/>
              </a:spcAft>
              <a:buClr>
                <a:schemeClr val="dk1"/>
              </a:buClr>
              <a:buSzPts val="1100"/>
              <a:buFont typeface="Arial"/>
              <a:buChar char="•"/>
            </a:pPr>
            <a:r>
              <a:rPr lang="en-US" sz="1100"/>
              <a:t>Front end and backend integration implemented</a:t>
            </a:r>
            <a:endParaRPr/>
          </a:p>
          <a:p>
            <a:pPr indent="-285750" lvl="0" marL="285750" rtl="0" algn="l">
              <a:lnSpc>
                <a:spcPct val="200000"/>
              </a:lnSpc>
              <a:spcBef>
                <a:spcPts val="1000"/>
              </a:spcBef>
              <a:spcAft>
                <a:spcPts val="0"/>
              </a:spcAft>
              <a:buClr>
                <a:schemeClr val="dk1"/>
              </a:buClr>
              <a:buSzPts val="1100"/>
              <a:buFont typeface="Arial"/>
              <a:buChar char="•"/>
            </a:pPr>
            <a:r>
              <a:rPr lang="en-US" sz="1100"/>
              <a:t>Implemented Integration Testing</a:t>
            </a:r>
            <a:endParaRPr/>
          </a:p>
          <a:p>
            <a:pPr indent="-285750" lvl="0" marL="285750" rtl="0" algn="l">
              <a:lnSpc>
                <a:spcPct val="200000"/>
              </a:lnSpc>
              <a:spcBef>
                <a:spcPts val="1000"/>
              </a:spcBef>
              <a:spcAft>
                <a:spcPts val="0"/>
              </a:spcAft>
              <a:buClr>
                <a:schemeClr val="dk1"/>
              </a:buClr>
              <a:buSzPts val="1100"/>
              <a:buFont typeface="Arial"/>
              <a:buChar char="•"/>
            </a:pPr>
            <a:r>
              <a:rPr lang="en-US" sz="1100"/>
              <a:t>Implemented Unit Testing</a:t>
            </a:r>
            <a:endParaRPr/>
          </a:p>
        </p:txBody>
      </p:sp>
      <p:sp>
        <p:nvSpPr>
          <p:cNvPr id="221" name="Google Shape;221;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4"/>
          <p:cNvSpPr txBox="1"/>
          <p:nvPr>
            <p:ph type="title"/>
          </p:nvPr>
        </p:nvSpPr>
        <p:spPr>
          <a:xfrm>
            <a:off x="1066800" y="1500288"/>
            <a:ext cx="10058400" cy="56526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3200"/>
              <a:buFont typeface="Arial"/>
              <a:buNone/>
            </a:pPr>
            <a:r>
              <a:rPr lang="en-US"/>
              <a:t>SPPP Update v2</a:t>
            </a:r>
            <a:endParaRPr/>
          </a:p>
        </p:txBody>
      </p:sp>
      <p:sp>
        <p:nvSpPr>
          <p:cNvPr id="228" name="Google Shape;228;p4"/>
          <p:cNvSpPr txBox="1"/>
          <p:nvPr>
            <p:ph idx="1" type="body"/>
          </p:nvPr>
        </p:nvSpPr>
        <p:spPr>
          <a:xfrm>
            <a:off x="1657183" y="2411516"/>
            <a:ext cx="4114800" cy="274320"/>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Timeline</a:t>
            </a:r>
            <a:endParaRPr/>
          </a:p>
        </p:txBody>
      </p:sp>
      <p:sp>
        <p:nvSpPr>
          <p:cNvPr id="229" name="Google Shape;229;p4"/>
          <p:cNvSpPr txBox="1"/>
          <p:nvPr>
            <p:ph idx="2" type="body"/>
          </p:nvPr>
        </p:nvSpPr>
        <p:spPr>
          <a:xfrm>
            <a:off x="1657183" y="2707071"/>
            <a:ext cx="4114800" cy="731520"/>
          </a:xfrm>
          <a:prstGeom prst="rect">
            <a:avLst/>
          </a:prstGeom>
          <a:noFill/>
          <a:ln>
            <a:noFill/>
          </a:ln>
        </p:spPr>
        <p:txBody>
          <a:bodyPr anchorCtr="0" anchor="t" bIns="45700" lIns="91425" spcFirstLastPara="1" rIns="91425" wrap="square" tIns="45700">
            <a:normAutofit/>
          </a:bodyPr>
          <a:lstStyle/>
          <a:p>
            <a:pPr indent="0" lvl="0" marL="0" rtl="0" algn="l">
              <a:lnSpc>
                <a:spcPct val="157142"/>
              </a:lnSpc>
              <a:spcBef>
                <a:spcPts val="0"/>
              </a:spcBef>
              <a:spcAft>
                <a:spcPts val="0"/>
              </a:spcAft>
              <a:buClr>
                <a:schemeClr val="dk1"/>
              </a:buClr>
              <a:buSzPts val="1400"/>
              <a:buNone/>
            </a:pPr>
            <a:r>
              <a:rPr lang="en-US"/>
              <a:t>Added tasks for iteration 1</a:t>
            </a:r>
            <a:endParaRPr/>
          </a:p>
        </p:txBody>
      </p:sp>
      <p:sp>
        <p:nvSpPr>
          <p:cNvPr id="230" name="Google Shape;230;p4"/>
          <p:cNvSpPr txBox="1"/>
          <p:nvPr>
            <p:ph idx="3" type="body"/>
          </p:nvPr>
        </p:nvSpPr>
        <p:spPr>
          <a:xfrm>
            <a:off x="1657183" y="3567512"/>
            <a:ext cx="4114800" cy="274320"/>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Quality Assurance Plan</a:t>
            </a:r>
            <a:endParaRPr/>
          </a:p>
        </p:txBody>
      </p:sp>
      <p:sp>
        <p:nvSpPr>
          <p:cNvPr id="231" name="Google Shape;231;p4"/>
          <p:cNvSpPr txBox="1"/>
          <p:nvPr>
            <p:ph idx="4" type="body"/>
          </p:nvPr>
        </p:nvSpPr>
        <p:spPr>
          <a:xfrm>
            <a:off x="1657183" y="3863067"/>
            <a:ext cx="4114800" cy="731520"/>
          </a:xfrm>
          <a:prstGeom prst="rect">
            <a:avLst/>
          </a:prstGeom>
          <a:noFill/>
          <a:ln>
            <a:noFill/>
          </a:ln>
        </p:spPr>
        <p:txBody>
          <a:bodyPr anchorCtr="0" anchor="t" bIns="45700" lIns="91425" spcFirstLastPara="1" rIns="91425" wrap="square" tIns="45700">
            <a:normAutofit fontScale="77500" lnSpcReduction="20000"/>
          </a:bodyPr>
          <a:lstStyle/>
          <a:p>
            <a:pPr indent="0" lvl="0" marL="0" rtl="0" algn="l">
              <a:lnSpc>
                <a:spcPct val="157142"/>
              </a:lnSpc>
              <a:spcBef>
                <a:spcPts val="0"/>
              </a:spcBef>
              <a:spcAft>
                <a:spcPts val="0"/>
              </a:spcAft>
              <a:buClr>
                <a:schemeClr val="dk1"/>
              </a:buClr>
              <a:buSzPct val="100000"/>
              <a:buNone/>
            </a:pPr>
            <a:r>
              <a:rPr lang="en-US"/>
              <a:t>Added reference to targeted audience for MFA as well as reference SurveyMonkey as the medium to get this MFA completed.</a:t>
            </a:r>
            <a:endParaRPr/>
          </a:p>
        </p:txBody>
      </p:sp>
      <p:sp>
        <p:nvSpPr>
          <p:cNvPr id="232" name="Google Shape;232;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33" name="Google Shape;233;p4"/>
          <p:cNvSpPr txBox="1"/>
          <p:nvPr>
            <p:ph idx="7" type="body"/>
          </p:nvPr>
        </p:nvSpPr>
        <p:spPr>
          <a:xfrm>
            <a:off x="6404811" y="2411516"/>
            <a:ext cx="4114800" cy="274320"/>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Proposed High level Requirements</a:t>
            </a:r>
            <a:endParaRPr/>
          </a:p>
        </p:txBody>
      </p:sp>
      <p:sp>
        <p:nvSpPr>
          <p:cNvPr id="234" name="Google Shape;234;p4"/>
          <p:cNvSpPr txBox="1"/>
          <p:nvPr>
            <p:ph idx="8" type="body"/>
          </p:nvPr>
        </p:nvSpPr>
        <p:spPr>
          <a:xfrm>
            <a:off x="6404811" y="2707071"/>
            <a:ext cx="4114800" cy="731520"/>
          </a:xfrm>
          <a:prstGeom prst="rect">
            <a:avLst/>
          </a:prstGeom>
          <a:noFill/>
          <a:ln>
            <a:noFill/>
          </a:ln>
        </p:spPr>
        <p:txBody>
          <a:bodyPr anchorCtr="0" anchor="t" bIns="45700" lIns="91425" spcFirstLastPara="1" rIns="91425" wrap="square" tIns="45700">
            <a:normAutofit/>
          </a:bodyPr>
          <a:lstStyle/>
          <a:p>
            <a:pPr indent="0" lvl="0" marL="0" rtl="0" algn="l">
              <a:lnSpc>
                <a:spcPct val="157142"/>
              </a:lnSpc>
              <a:spcBef>
                <a:spcPts val="0"/>
              </a:spcBef>
              <a:spcAft>
                <a:spcPts val="0"/>
              </a:spcAft>
              <a:buClr>
                <a:schemeClr val="dk1"/>
              </a:buClr>
              <a:buSzPts val="1400"/>
              <a:buNone/>
            </a:pPr>
            <a:r>
              <a:rPr lang="en-US"/>
              <a:t>Modified and added features from stories developed from Lab 2. </a:t>
            </a:r>
            <a:endParaRPr/>
          </a:p>
        </p:txBody>
      </p:sp>
      <p:sp>
        <p:nvSpPr>
          <p:cNvPr id="235" name="Google Shape;235;p4"/>
          <p:cNvSpPr/>
          <p:nvPr/>
        </p:nvSpPr>
        <p:spPr>
          <a:xfrm>
            <a:off x="2763914" y="2164511"/>
            <a:ext cx="935736" cy="521282"/>
          </a:xfrm>
          <a:prstGeom prst="rect">
            <a:avLst/>
          </a:prstGeom>
          <a:solidFill>
            <a:schemeClr val="accent1"/>
          </a:solidFill>
          <a:ln cap="flat" cmpd="sng" w="12700">
            <a:solidFill>
              <a:srgbClr val="B0A79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200" u="sng" cap="none" strike="noStrike">
                <a:solidFill>
                  <a:schemeClr val="dk1"/>
                </a:solidFill>
                <a:latin typeface="Arial"/>
                <a:ea typeface="Arial"/>
                <a:cs typeface="Arial"/>
                <a:sym typeface="Arial"/>
                <a:hlinkClick action="ppaction://hlinksldjump" r:id="rId3">
                  <a:extLst>
                    <a:ext uri="{A12FA001-AC4F-418D-AE19-62706E023703}">
                      <ahyp:hlinkClr val="tx"/>
                    </a:ext>
                  </a:extLst>
                </a:hlinkClick>
              </a:rPr>
              <a:t>EVIDENCE</a:t>
            </a:r>
            <a:endParaRPr b="0" i="0" sz="1200" u="none" cap="none" strike="noStrike">
              <a:solidFill>
                <a:schemeClr val="dk1"/>
              </a:solidFill>
              <a:latin typeface="Arial"/>
              <a:ea typeface="Arial"/>
              <a:cs typeface="Arial"/>
              <a:sym typeface="Arial"/>
            </a:endParaRPr>
          </a:p>
        </p:txBody>
      </p:sp>
      <p:sp>
        <p:nvSpPr>
          <p:cNvPr id="236" name="Google Shape;236;p4"/>
          <p:cNvSpPr/>
          <p:nvPr/>
        </p:nvSpPr>
        <p:spPr>
          <a:xfrm>
            <a:off x="4247681" y="3306034"/>
            <a:ext cx="935736" cy="521282"/>
          </a:xfrm>
          <a:prstGeom prst="rect">
            <a:avLst/>
          </a:prstGeom>
          <a:solidFill>
            <a:schemeClr val="accent1"/>
          </a:solidFill>
          <a:ln cap="flat" cmpd="sng" w="12700">
            <a:solidFill>
              <a:srgbClr val="B0A79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200" u="sng" cap="none" strike="noStrike">
                <a:solidFill>
                  <a:schemeClr val="dk1"/>
                </a:solidFill>
                <a:latin typeface="Arial"/>
                <a:ea typeface="Arial"/>
                <a:cs typeface="Arial"/>
                <a:sym typeface="Arial"/>
                <a:hlinkClick action="ppaction://hlinksldjump" r:id="rId4">
                  <a:extLst>
                    <a:ext uri="{A12FA001-AC4F-418D-AE19-62706E023703}">
                      <ahyp:hlinkClr val="tx"/>
                    </a:ext>
                  </a:extLst>
                </a:hlinkClick>
              </a:rPr>
              <a:t>EVIDENCE</a:t>
            </a:r>
            <a:endParaRPr b="0" i="0" sz="1200" u="none" cap="none" strike="noStrike">
              <a:solidFill>
                <a:schemeClr val="dk1"/>
              </a:solidFill>
              <a:latin typeface="Arial"/>
              <a:ea typeface="Arial"/>
              <a:cs typeface="Arial"/>
              <a:sym typeface="Arial"/>
            </a:endParaRPr>
          </a:p>
        </p:txBody>
      </p:sp>
      <p:sp>
        <p:nvSpPr>
          <p:cNvPr id="237" name="Google Shape;237;p4"/>
          <p:cNvSpPr/>
          <p:nvPr/>
        </p:nvSpPr>
        <p:spPr>
          <a:xfrm>
            <a:off x="10135197" y="2164511"/>
            <a:ext cx="935736" cy="521282"/>
          </a:xfrm>
          <a:prstGeom prst="rect">
            <a:avLst/>
          </a:prstGeom>
          <a:solidFill>
            <a:schemeClr val="accent1"/>
          </a:solidFill>
          <a:ln cap="flat" cmpd="sng" w="12700">
            <a:solidFill>
              <a:srgbClr val="B0A79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200" u="sng" cap="none" strike="noStrike">
                <a:solidFill>
                  <a:schemeClr val="dk1"/>
                </a:solidFill>
                <a:latin typeface="Arial"/>
                <a:ea typeface="Arial"/>
                <a:cs typeface="Arial"/>
                <a:sym typeface="Arial"/>
                <a:hlinkClick action="ppaction://hlinksldjump" r:id="rId5">
                  <a:extLst>
                    <a:ext uri="{A12FA001-AC4F-418D-AE19-62706E023703}">
                      <ahyp:hlinkClr val="tx"/>
                    </a:ext>
                  </a:extLst>
                </a:hlinkClick>
              </a:rPr>
              <a:t>EVIDENCE</a:t>
            </a:r>
            <a:endParaRPr b="0" i="0" sz="1200" u="none" cap="none" strike="noStrike">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5"/>
          <p:cNvSpPr txBox="1"/>
          <p:nvPr>
            <p:ph type="title"/>
          </p:nvPr>
        </p:nvSpPr>
        <p:spPr>
          <a:xfrm>
            <a:off x="1066800" y="1500288"/>
            <a:ext cx="10058400" cy="56526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3200"/>
              <a:buFont typeface="Arial"/>
              <a:buNone/>
            </a:pPr>
            <a:r>
              <a:rPr lang="en-US"/>
              <a:t>STD Document</a:t>
            </a:r>
            <a:endParaRPr/>
          </a:p>
        </p:txBody>
      </p:sp>
      <p:sp>
        <p:nvSpPr>
          <p:cNvPr id="244" name="Google Shape;244;p5"/>
          <p:cNvSpPr txBox="1"/>
          <p:nvPr>
            <p:ph idx="1" type="body"/>
          </p:nvPr>
        </p:nvSpPr>
        <p:spPr>
          <a:xfrm>
            <a:off x="1657183" y="2411516"/>
            <a:ext cx="4114800" cy="274320"/>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Testing Summary</a:t>
            </a:r>
            <a:endParaRPr/>
          </a:p>
        </p:txBody>
      </p:sp>
      <p:sp>
        <p:nvSpPr>
          <p:cNvPr id="245" name="Google Shape;245;p5"/>
          <p:cNvSpPr txBox="1"/>
          <p:nvPr>
            <p:ph idx="2" type="body"/>
          </p:nvPr>
        </p:nvSpPr>
        <p:spPr>
          <a:xfrm>
            <a:off x="1657183" y="2707071"/>
            <a:ext cx="4114800" cy="731520"/>
          </a:xfrm>
          <a:prstGeom prst="rect">
            <a:avLst/>
          </a:prstGeom>
          <a:noFill/>
          <a:ln>
            <a:noFill/>
          </a:ln>
        </p:spPr>
        <p:txBody>
          <a:bodyPr anchorCtr="0" anchor="t" bIns="45700" lIns="91425" spcFirstLastPara="1" rIns="91425" wrap="square" tIns="45700">
            <a:normAutofit fontScale="62500" lnSpcReduction="20000"/>
          </a:bodyPr>
          <a:lstStyle/>
          <a:p>
            <a:pPr indent="0" lvl="0" marL="0" rtl="0" algn="l">
              <a:lnSpc>
                <a:spcPct val="120000"/>
              </a:lnSpc>
              <a:spcBef>
                <a:spcPts val="0"/>
              </a:spcBef>
              <a:spcAft>
                <a:spcPts val="0"/>
              </a:spcAft>
              <a:buClr>
                <a:schemeClr val="dk1"/>
              </a:buClr>
              <a:buSzPct val="100000"/>
              <a:buNone/>
            </a:pPr>
            <a:r>
              <a:rPr lang="en-US"/>
              <a:t>Unit tests will be written for key functions of the program. Every team member will help with unit tests, but the QA leader will be responsible for developing an adequate amount of unit tests to validate through integration tests. QA leader is also responsible for running unit tests and integration testing. </a:t>
            </a:r>
            <a:endParaRPr/>
          </a:p>
          <a:p>
            <a:pPr indent="0" lvl="0" marL="0" rtl="0" algn="l">
              <a:lnSpc>
                <a:spcPct val="120000"/>
              </a:lnSpc>
              <a:spcBef>
                <a:spcPts val="1000"/>
              </a:spcBef>
              <a:spcAft>
                <a:spcPts val="0"/>
              </a:spcAft>
              <a:buClr>
                <a:schemeClr val="dk1"/>
              </a:buClr>
              <a:buSzPct val="100000"/>
              <a:buNone/>
            </a:pPr>
            <a:r>
              <a:t/>
            </a:r>
            <a:endParaRPr/>
          </a:p>
        </p:txBody>
      </p:sp>
      <p:sp>
        <p:nvSpPr>
          <p:cNvPr id="246" name="Google Shape;246;p5"/>
          <p:cNvSpPr txBox="1"/>
          <p:nvPr>
            <p:ph idx="3" type="body"/>
          </p:nvPr>
        </p:nvSpPr>
        <p:spPr>
          <a:xfrm>
            <a:off x="1657183" y="3567512"/>
            <a:ext cx="4114800" cy="274320"/>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Unit Test</a:t>
            </a:r>
            <a:endParaRPr/>
          </a:p>
        </p:txBody>
      </p:sp>
      <p:sp>
        <p:nvSpPr>
          <p:cNvPr id="247" name="Google Shape;247;p5"/>
          <p:cNvSpPr txBox="1"/>
          <p:nvPr>
            <p:ph idx="4" type="body"/>
          </p:nvPr>
        </p:nvSpPr>
        <p:spPr>
          <a:xfrm>
            <a:off x="1657183" y="3863067"/>
            <a:ext cx="4114800" cy="731520"/>
          </a:xfrm>
          <a:prstGeom prst="rect">
            <a:avLst/>
          </a:prstGeom>
          <a:noFill/>
          <a:ln>
            <a:noFill/>
          </a:ln>
        </p:spPr>
        <p:txBody>
          <a:bodyPr anchorCtr="0" anchor="t" bIns="45700" lIns="91425" spcFirstLastPara="1" rIns="91425" wrap="square" tIns="45700">
            <a:normAutofit/>
          </a:bodyPr>
          <a:lstStyle/>
          <a:p>
            <a:pPr indent="-285750" lvl="0" marL="285750" rtl="0" algn="l">
              <a:lnSpc>
                <a:spcPct val="120000"/>
              </a:lnSpc>
              <a:spcBef>
                <a:spcPts val="0"/>
              </a:spcBef>
              <a:spcAft>
                <a:spcPts val="0"/>
              </a:spcAft>
              <a:buClr>
                <a:schemeClr val="dk1"/>
              </a:buClr>
              <a:buSzPts val="1400"/>
              <a:buFont typeface="Arial"/>
              <a:buChar char="•"/>
            </a:pPr>
            <a:r>
              <a:rPr lang="en-US"/>
              <a:t>URL </a:t>
            </a:r>
            <a:endParaRPr/>
          </a:p>
          <a:p>
            <a:pPr indent="-285750" lvl="0" marL="285750" rtl="0" algn="l">
              <a:lnSpc>
                <a:spcPct val="120000"/>
              </a:lnSpc>
              <a:spcBef>
                <a:spcPts val="1000"/>
              </a:spcBef>
              <a:spcAft>
                <a:spcPts val="0"/>
              </a:spcAft>
              <a:buClr>
                <a:schemeClr val="dk1"/>
              </a:buClr>
              <a:buSzPts val="1400"/>
              <a:buFont typeface="Arial"/>
              <a:buChar char="•"/>
            </a:pPr>
            <a:r>
              <a:rPr lang="en-US"/>
              <a:t>Get and Post requests for each view</a:t>
            </a:r>
            <a:endParaRPr/>
          </a:p>
          <a:p>
            <a:pPr indent="0" lvl="0" marL="0" rtl="0" algn="l">
              <a:lnSpc>
                <a:spcPct val="157142"/>
              </a:lnSpc>
              <a:spcBef>
                <a:spcPts val="1000"/>
              </a:spcBef>
              <a:spcAft>
                <a:spcPts val="0"/>
              </a:spcAft>
              <a:buClr>
                <a:schemeClr val="dk1"/>
              </a:buClr>
              <a:buSzPts val="1400"/>
              <a:buNone/>
            </a:pPr>
            <a:r>
              <a:t/>
            </a:r>
            <a:endParaRPr/>
          </a:p>
        </p:txBody>
      </p:sp>
      <p:sp>
        <p:nvSpPr>
          <p:cNvPr id="248" name="Google Shape;248;p5"/>
          <p:cNvSpPr txBox="1"/>
          <p:nvPr>
            <p:ph idx="5" type="body"/>
          </p:nvPr>
        </p:nvSpPr>
        <p:spPr>
          <a:xfrm>
            <a:off x="1657183" y="4737597"/>
            <a:ext cx="4114800" cy="274320"/>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Integration testing</a:t>
            </a:r>
            <a:endParaRPr/>
          </a:p>
          <a:p>
            <a:pPr indent="0" lvl="0" marL="0" rtl="0" algn="l">
              <a:lnSpc>
                <a:spcPct val="122222"/>
              </a:lnSpc>
              <a:spcBef>
                <a:spcPts val="1000"/>
              </a:spcBef>
              <a:spcAft>
                <a:spcPts val="0"/>
              </a:spcAft>
              <a:buClr>
                <a:srgbClr val="AE4627"/>
              </a:buClr>
              <a:buSzPts val="1800"/>
              <a:buNone/>
            </a:pPr>
            <a:r>
              <a:t/>
            </a:r>
            <a:endParaRPr/>
          </a:p>
        </p:txBody>
      </p:sp>
      <p:sp>
        <p:nvSpPr>
          <p:cNvPr id="249" name="Google Shape;249;p5"/>
          <p:cNvSpPr txBox="1"/>
          <p:nvPr>
            <p:ph idx="6" type="body"/>
          </p:nvPr>
        </p:nvSpPr>
        <p:spPr>
          <a:xfrm>
            <a:off x="1708389" y="5162030"/>
            <a:ext cx="4114800" cy="731520"/>
          </a:xfrm>
          <a:prstGeom prst="rect">
            <a:avLst/>
          </a:prstGeom>
          <a:noFill/>
          <a:ln>
            <a:noFill/>
          </a:ln>
        </p:spPr>
        <p:txBody>
          <a:bodyPr anchorCtr="0" anchor="t" bIns="45700" lIns="91425" spcFirstLastPara="1" rIns="91425" wrap="square" tIns="45700">
            <a:normAutofit fontScale="77500" lnSpcReduction="20000"/>
          </a:bodyPr>
          <a:lstStyle/>
          <a:p>
            <a:pPr indent="-285750" lvl="0" marL="285750" rtl="0" algn="l">
              <a:lnSpc>
                <a:spcPct val="140000"/>
              </a:lnSpc>
              <a:spcBef>
                <a:spcPts val="0"/>
              </a:spcBef>
              <a:spcAft>
                <a:spcPts val="0"/>
              </a:spcAft>
              <a:buClr>
                <a:schemeClr val="dk1"/>
              </a:buClr>
              <a:buSzPct val="100000"/>
              <a:buFont typeface="Arial"/>
              <a:buChar char="•"/>
            </a:pPr>
            <a:r>
              <a:rPr lang="en-US"/>
              <a:t>Tests use Selenium webdriver</a:t>
            </a:r>
            <a:endParaRPr/>
          </a:p>
          <a:p>
            <a:pPr indent="-285750" lvl="0" marL="285750" rtl="0" algn="l">
              <a:lnSpc>
                <a:spcPct val="140000"/>
              </a:lnSpc>
              <a:spcBef>
                <a:spcPts val="1000"/>
              </a:spcBef>
              <a:spcAft>
                <a:spcPts val="0"/>
              </a:spcAft>
              <a:buClr>
                <a:schemeClr val="dk1"/>
              </a:buClr>
              <a:buSzPct val="100000"/>
              <a:buFont typeface="Arial"/>
              <a:buChar char="•"/>
            </a:pPr>
            <a:r>
              <a:rPr lang="en-US"/>
              <a:t>Test selecting a stock and plotting chart works as intended</a:t>
            </a:r>
            <a:endParaRPr/>
          </a:p>
        </p:txBody>
      </p:sp>
      <p:sp>
        <p:nvSpPr>
          <p:cNvPr id="250" name="Google Shape;250;p5"/>
          <p:cNvSpPr txBox="1"/>
          <p:nvPr>
            <p:ph idx="7" type="body"/>
          </p:nvPr>
        </p:nvSpPr>
        <p:spPr>
          <a:xfrm>
            <a:off x="6404811" y="2411516"/>
            <a:ext cx="4114800" cy="274320"/>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Manual SystemTesting</a:t>
            </a:r>
            <a:endParaRPr/>
          </a:p>
        </p:txBody>
      </p:sp>
      <p:sp>
        <p:nvSpPr>
          <p:cNvPr id="251" name="Google Shape;251;p5"/>
          <p:cNvSpPr txBox="1"/>
          <p:nvPr>
            <p:ph idx="8" type="body"/>
          </p:nvPr>
        </p:nvSpPr>
        <p:spPr>
          <a:xfrm>
            <a:off x="6404810" y="2707071"/>
            <a:ext cx="4626511" cy="1155996"/>
          </a:xfrm>
          <a:prstGeom prst="rect">
            <a:avLst/>
          </a:prstGeom>
          <a:noFill/>
          <a:ln>
            <a:noFill/>
          </a:ln>
        </p:spPr>
        <p:txBody>
          <a:bodyPr anchorCtr="0" anchor="t" bIns="45700" lIns="91425" spcFirstLastPara="1" rIns="91425" wrap="square" tIns="45700">
            <a:normAutofit fontScale="92500" lnSpcReduction="20000"/>
          </a:bodyPr>
          <a:lstStyle/>
          <a:p>
            <a:pPr indent="-285750" lvl="0" marL="285750" rtl="0" algn="l">
              <a:lnSpc>
                <a:spcPct val="120000"/>
              </a:lnSpc>
              <a:spcBef>
                <a:spcPts val="0"/>
              </a:spcBef>
              <a:spcAft>
                <a:spcPts val="0"/>
              </a:spcAft>
              <a:buClr>
                <a:schemeClr val="dk1"/>
              </a:buClr>
              <a:buSzPct val="100000"/>
              <a:buFont typeface="Arial"/>
              <a:buChar char="•"/>
            </a:pPr>
            <a:r>
              <a:rPr lang="en-US"/>
              <a:t>Site navigation to make sure the app is working properly. </a:t>
            </a:r>
            <a:endParaRPr/>
          </a:p>
          <a:p>
            <a:pPr indent="-285750" lvl="0" marL="285750" rtl="0" algn="l">
              <a:lnSpc>
                <a:spcPct val="120000"/>
              </a:lnSpc>
              <a:spcBef>
                <a:spcPts val="1000"/>
              </a:spcBef>
              <a:spcAft>
                <a:spcPts val="0"/>
              </a:spcAft>
              <a:buClr>
                <a:schemeClr val="dk1"/>
              </a:buClr>
              <a:buSzPct val="100000"/>
              <a:buFont typeface="Arial"/>
              <a:buChar char="•"/>
            </a:pPr>
            <a:r>
              <a:rPr lang="en-US"/>
              <a:t>Test various stocks to make sure price and forecast data is displayed</a:t>
            </a:r>
            <a:endParaRPr/>
          </a:p>
          <a:p>
            <a:pPr indent="-285750" lvl="0" marL="285750" rtl="0" algn="l">
              <a:lnSpc>
                <a:spcPct val="120000"/>
              </a:lnSpc>
              <a:spcBef>
                <a:spcPts val="1000"/>
              </a:spcBef>
              <a:spcAft>
                <a:spcPts val="0"/>
              </a:spcAft>
              <a:buClr>
                <a:schemeClr val="dk1"/>
              </a:buClr>
              <a:buSzPct val="100000"/>
              <a:buFont typeface="Arial"/>
              <a:buChar char="•"/>
            </a:pPr>
            <a:r>
              <a:rPr lang="en-US"/>
              <a:t>Test print functionality</a:t>
            </a:r>
            <a:endParaRPr/>
          </a:p>
          <a:p>
            <a:pPr indent="0" lvl="0" marL="0" rtl="0" algn="l">
              <a:lnSpc>
                <a:spcPct val="120000"/>
              </a:lnSpc>
              <a:spcBef>
                <a:spcPts val="1000"/>
              </a:spcBef>
              <a:spcAft>
                <a:spcPts val="0"/>
              </a:spcAft>
              <a:buClr>
                <a:schemeClr val="dk1"/>
              </a:buClr>
              <a:buSzPct val="100000"/>
              <a:buNone/>
            </a:pPr>
            <a:r>
              <a:t/>
            </a:r>
            <a:endParaRPr/>
          </a:p>
        </p:txBody>
      </p:sp>
      <p:sp>
        <p:nvSpPr>
          <p:cNvPr id="252" name="Google Shape;252;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3" name="Google Shape;253;p5"/>
          <p:cNvSpPr txBox="1"/>
          <p:nvPr/>
        </p:nvSpPr>
        <p:spPr>
          <a:xfrm>
            <a:off x="6420019" y="4073791"/>
            <a:ext cx="4114800" cy="274320"/>
          </a:xfrm>
          <a:prstGeom prst="rect">
            <a:avLst/>
          </a:prstGeom>
          <a:noFill/>
          <a:ln>
            <a:noFill/>
          </a:ln>
        </p:spPr>
        <p:txBody>
          <a:bodyPr anchorCtr="0" anchor="t" bIns="45700" lIns="91425" spcFirstLastPara="1" rIns="91425" wrap="square" tIns="45700">
            <a:noAutofit/>
          </a:bodyPr>
          <a:lstStyle/>
          <a:p>
            <a:pPr indent="0" lvl="0" marL="0" marR="0" rtl="0" algn="l">
              <a:lnSpc>
                <a:spcPct val="122222"/>
              </a:lnSpc>
              <a:spcBef>
                <a:spcPts val="0"/>
              </a:spcBef>
              <a:spcAft>
                <a:spcPts val="0"/>
              </a:spcAft>
              <a:buClr>
                <a:srgbClr val="AE4627"/>
              </a:buClr>
              <a:buSzPts val="1800"/>
              <a:buFont typeface="Arial"/>
              <a:buNone/>
            </a:pPr>
            <a:r>
              <a:rPr b="0" i="0" lang="en-US" sz="1800" u="none" cap="none" strike="noStrike">
                <a:solidFill>
                  <a:srgbClr val="AE4627"/>
                </a:solidFill>
                <a:latin typeface="Arial"/>
                <a:ea typeface="Arial"/>
                <a:cs typeface="Arial"/>
                <a:sym typeface="Arial"/>
              </a:rPr>
              <a:t>Test Reports</a:t>
            </a:r>
            <a:endParaRPr/>
          </a:p>
        </p:txBody>
      </p:sp>
      <p:sp>
        <p:nvSpPr>
          <p:cNvPr id="254" name="Google Shape;254;p5"/>
          <p:cNvSpPr/>
          <p:nvPr/>
        </p:nvSpPr>
        <p:spPr>
          <a:xfrm>
            <a:off x="6531242" y="4506423"/>
            <a:ext cx="935736" cy="521282"/>
          </a:xfrm>
          <a:prstGeom prst="rect">
            <a:avLst/>
          </a:prstGeom>
          <a:solidFill>
            <a:schemeClr val="accent1"/>
          </a:solidFill>
          <a:ln cap="flat" cmpd="sng" w="12700">
            <a:solidFill>
              <a:srgbClr val="B0A79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200" u="sng" cap="none" strike="noStrike">
                <a:solidFill>
                  <a:schemeClr val="dk1"/>
                </a:solidFill>
                <a:latin typeface="Arial"/>
                <a:ea typeface="Arial"/>
                <a:cs typeface="Arial"/>
                <a:sym typeface="Arial"/>
                <a:hlinkClick action="ppaction://hlinksldjump" r:id="rId3">
                  <a:extLst>
                    <a:ext uri="{A12FA001-AC4F-418D-AE19-62706E023703}">
                      <ahyp:hlinkClr val="tx"/>
                    </a:ext>
                  </a:extLst>
                </a:hlinkClick>
              </a:rPr>
              <a:t>EVIDENCE</a:t>
            </a:r>
            <a:endParaRPr b="0" i="0" sz="12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6"/>
          <p:cNvSpPr txBox="1"/>
          <p:nvPr>
            <p:ph type="title"/>
          </p:nvPr>
        </p:nvSpPr>
        <p:spPr>
          <a:xfrm>
            <a:off x="1066800" y="1500288"/>
            <a:ext cx="10058400" cy="56526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3200"/>
              <a:buFont typeface="Arial"/>
              <a:buNone/>
            </a:pPr>
            <a:r>
              <a:rPr lang="en-US"/>
              <a:t>SDD Document</a:t>
            </a:r>
            <a:endParaRPr/>
          </a:p>
        </p:txBody>
      </p:sp>
      <p:sp>
        <p:nvSpPr>
          <p:cNvPr id="260" name="Google Shape;260;p6"/>
          <p:cNvSpPr txBox="1"/>
          <p:nvPr>
            <p:ph idx="1" type="body"/>
          </p:nvPr>
        </p:nvSpPr>
        <p:spPr>
          <a:xfrm>
            <a:off x="1809582" y="2426756"/>
            <a:ext cx="6801018" cy="3044276"/>
          </a:xfrm>
          <a:prstGeom prst="rect">
            <a:avLst/>
          </a:prstGeom>
          <a:noFill/>
          <a:ln>
            <a:noFill/>
          </a:ln>
        </p:spPr>
        <p:txBody>
          <a:bodyPr anchorCtr="0" anchor="t" bIns="45700" lIns="91425" spcFirstLastPara="1" rIns="91425" wrap="square" tIns="45700">
            <a:noAutofit/>
          </a:bodyPr>
          <a:lstStyle/>
          <a:p>
            <a:pPr indent="-342900" lvl="0" marL="342900" rtl="0" algn="l">
              <a:lnSpc>
                <a:spcPct val="122222"/>
              </a:lnSpc>
              <a:spcBef>
                <a:spcPts val="0"/>
              </a:spcBef>
              <a:spcAft>
                <a:spcPts val="0"/>
              </a:spcAft>
              <a:buClr>
                <a:srgbClr val="AE4627"/>
              </a:buClr>
              <a:buSzPts val="1800"/>
              <a:buFont typeface="Arial"/>
              <a:buChar char="•"/>
            </a:pPr>
            <a:r>
              <a:rPr lang="en-US"/>
              <a:t>Software architecture</a:t>
            </a:r>
            <a:endParaRPr/>
          </a:p>
          <a:p>
            <a:pPr indent="-342900" lvl="0" marL="342900" rtl="0" algn="l">
              <a:lnSpc>
                <a:spcPct val="122222"/>
              </a:lnSpc>
              <a:spcBef>
                <a:spcPts val="1000"/>
              </a:spcBef>
              <a:spcAft>
                <a:spcPts val="0"/>
              </a:spcAft>
              <a:buClr>
                <a:srgbClr val="AE4627"/>
              </a:buClr>
              <a:buSzPts val="1800"/>
              <a:buFont typeface="Arial"/>
              <a:buChar char="•"/>
            </a:pPr>
            <a:r>
              <a:rPr lang="en-US"/>
              <a:t>UI design</a:t>
            </a:r>
            <a:endParaRPr/>
          </a:p>
          <a:p>
            <a:pPr indent="-342900" lvl="0" marL="342900" rtl="0" algn="l">
              <a:lnSpc>
                <a:spcPct val="122222"/>
              </a:lnSpc>
              <a:spcBef>
                <a:spcPts val="1000"/>
              </a:spcBef>
              <a:spcAft>
                <a:spcPts val="0"/>
              </a:spcAft>
              <a:buClr>
                <a:srgbClr val="AE4627"/>
              </a:buClr>
              <a:buSzPts val="1800"/>
              <a:buFont typeface="Arial"/>
              <a:buChar char="•"/>
            </a:pPr>
            <a:r>
              <a:rPr lang="en-US"/>
              <a:t>Security Design</a:t>
            </a:r>
            <a:endParaRPr/>
          </a:p>
          <a:p>
            <a:pPr indent="-342900" lvl="0" marL="342900" rtl="0" algn="l">
              <a:lnSpc>
                <a:spcPct val="122222"/>
              </a:lnSpc>
              <a:spcBef>
                <a:spcPts val="1000"/>
              </a:spcBef>
              <a:spcAft>
                <a:spcPts val="0"/>
              </a:spcAft>
              <a:buClr>
                <a:srgbClr val="AE4627"/>
              </a:buClr>
              <a:buSzPts val="1800"/>
              <a:buFont typeface="Arial"/>
              <a:buChar char="•"/>
            </a:pPr>
            <a:r>
              <a:rPr lang="en-US"/>
              <a:t>Algorithms</a:t>
            </a:r>
            <a:endParaRPr/>
          </a:p>
          <a:p>
            <a:pPr indent="-228600" lvl="0" marL="342900" rtl="0" algn="l">
              <a:lnSpc>
                <a:spcPct val="122222"/>
              </a:lnSpc>
              <a:spcBef>
                <a:spcPts val="1000"/>
              </a:spcBef>
              <a:spcAft>
                <a:spcPts val="0"/>
              </a:spcAft>
              <a:buClr>
                <a:srgbClr val="AE4627"/>
              </a:buClr>
              <a:buSzPts val="1800"/>
              <a:buNone/>
            </a:pPr>
            <a:r>
              <a:t/>
            </a:r>
            <a:endParaRPr/>
          </a:p>
          <a:p>
            <a:pPr indent="-228600" lvl="0" marL="342900" rtl="0" algn="l">
              <a:lnSpc>
                <a:spcPct val="122222"/>
              </a:lnSpc>
              <a:spcBef>
                <a:spcPts val="1000"/>
              </a:spcBef>
              <a:spcAft>
                <a:spcPts val="0"/>
              </a:spcAft>
              <a:buClr>
                <a:srgbClr val="AE4627"/>
              </a:buClr>
              <a:buSzPts val="1800"/>
              <a:buNone/>
            </a:pPr>
            <a:r>
              <a:t/>
            </a:r>
            <a:endParaRPr/>
          </a:p>
        </p:txBody>
      </p:sp>
      <p:sp>
        <p:nvSpPr>
          <p:cNvPr id="261" name="Google Shape;261;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7"/>
          <p:cNvSpPr txBox="1"/>
          <p:nvPr>
            <p:ph idx="1" type="body"/>
          </p:nvPr>
        </p:nvSpPr>
        <p:spPr>
          <a:xfrm>
            <a:off x="1540640" y="1366360"/>
            <a:ext cx="6801018" cy="365125"/>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Software architecture</a:t>
            </a:r>
            <a:endParaRPr/>
          </a:p>
          <a:p>
            <a:pPr indent="-228600" lvl="0" marL="342900" rtl="0" algn="l">
              <a:lnSpc>
                <a:spcPct val="122222"/>
              </a:lnSpc>
              <a:spcBef>
                <a:spcPts val="1000"/>
              </a:spcBef>
              <a:spcAft>
                <a:spcPts val="0"/>
              </a:spcAft>
              <a:buClr>
                <a:srgbClr val="AE4627"/>
              </a:buClr>
              <a:buSzPts val="1800"/>
              <a:buNone/>
            </a:pPr>
            <a:r>
              <a:t/>
            </a:r>
            <a:endParaRPr/>
          </a:p>
          <a:p>
            <a:pPr indent="-228600" lvl="0" marL="342900" rtl="0" algn="l">
              <a:lnSpc>
                <a:spcPct val="122222"/>
              </a:lnSpc>
              <a:spcBef>
                <a:spcPts val="1000"/>
              </a:spcBef>
              <a:spcAft>
                <a:spcPts val="0"/>
              </a:spcAft>
              <a:buClr>
                <a:srgbClr val="AE4627"/>
              </a:buClr>
              <a:buSzPts val="1800"/>
              <a:buNone/>
            </a:pPr>
            <a:r>
              <a:t/>
            </a:r>
            <a:endParaRPr/>
          </a:p>
        </p:txBody>
      </p:sp>
      <p:sp>
        <p:nvSpPr>
          <p:cNvPr id="268" name="Google Shape;26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69" name="Google Shape;269;p7"/>
          <p:cNvPicPr preferRelativeResize="0"/>
          <p:nvPr/>
        </p:nvPicPr>
        <p:blipFill rotWithShape="1">
          <a:blip r:embed="rId3">
            <a:alphaModFix/>
          </a:blip>
          <a:srcRect b="0" l="0" r="0" t="0"/>
          <a:stretch/>
        </p:blipFill>
        <p:spPr>
          <a:xfrm>
            <a:off x="1450543" y="1835002"/>
            <a:ext cx="6387801" cy="359313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8"/>
          <p:cNvSpPr txBox="1"/>
          <p:nvPr>
            <p:ph idx="1" type="body"/>
          </p:nvPr>
        </p:nvSpPr>
        <p:spPr>
          <a:xfrm>
            <a:off x="1540640" y="1366360"/>
            <a:ext cx="6801018" cy="365125"/>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UI design</a:t>
            </a:r>
            <a:endParaRPr/>
          </a:p>
          <a:p>
            <a:pPr indent="-228600" lvl="0" marL="342900" rtl="0" algn="l">
              <a:lnSpc>
                <a:spcPct val="122222"/>
              </a:lnSpc>
              <a:spcBef>
                <a:spcPts val="1000"/>
              </a:spcBef>
              <a:spcAft>
                <a:spcPts val="0"/>
              </a:spcAft>
              <a:buClr>
                <a:srgbClr val="AE4627"/>
              </a:buClr>
              <a:buSzPts val="1800"/>
              <a:buNone/>
            </a:pPr>
            <a:r>
              <a:t/>
            </a:r>
            <a:endParaRPr/>
          </a:p>
          <a:p>
            <a:pPr indent="-228600" lvl="0" marL="342900" rtl="0" algn="l">
              <a:lnSpc>
                <a:spcPct val="122222"/>
              </a:lnSpc>
              <a:spcBef>
                <a:spcPts val="1000"/>
              </a:spcBef>
              <a:spcAft>
                <a:spcPts val="0"/>
              </a:spcAft>
              <a:buClr>
                <a:srgbClr val="AE4627"/>
              </a:buClr>
              <a:buSzPts val="1800"/>
              <a:buNone/>
            </a:pPr>
            <a:r>
              <a:t/>
            </a:r>
            <a:endParaRPr/>
          </a:p>
        </p:txBody>
      </p:sp>
      <p:sp>
        <p:nvSpPr>
          <p:cNvPr id="276" name="Google Shape;276;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77" name="Google Shape;277;p8"/>
          <p:cNvPicPr preferRelativeResize="0"/>
          <p:nvPr/>
        </p:nvPicPr>
        <p:blipFill rotWithShape="1">
          <a:blip r:embed="rId3">
            <a:alphaModFix/>
          </a:blip>
          <a:srcRect b="0" l="0" r="0" t="0"/>
          <a:stretch/>
        </p:blipFill>
        <p:spPr>
          <a:xfrm>
            <a:off x="1598613" y="1731485"/>
            <a:ext cx="7164387" cy="403053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9"/>
          <p:cNvSpPr txBox="1"/>
          <p:nvPr>
            <p:ph idx="1" type="body"/>
          </p:nvPr>
        </p:nvSpPr>
        <p:spPr>
          <a:xfrm>
            <a:off x="1540640" y="1366360"/>
            <a:ext cx="6801018" cy="365125"/>
          </a:xfrm>
          <a:prstGeom prst="rect">
            <a:avLst/>
          </a:prstGeom>
          <a:noFill/>
          <a:ln>
            <a:noFill/>
          </a:ln>
        </p:spPr>
        <p:txBody>
          <a:bodyPr anchorCtr="0" anchor="t" bIns="45700" lIns="91425" spcFirstLastPara="1" rIns="91425" wrap="square" tIns="45700">
            <a:noAutofit/>
          </a:bodyPr>
          <a:lstStyle/>
          <a:p>
            <a:pPr indent="0" lvl="0" marL="0" rtl="0" algn="l">
              <a:lnSpc>
                <a:spcPct val="122222"/>
              </a:lnSpc>
              <a:spcBef>
                <a:spcPts val="0"/>
              </a:spcBef>
              <a:spcAft>
                <a:spcPts val="0"/>
              </a:spcAft>
              <a:buClr>
                <a:srgbClr val="AE4627"/>
              </a:buClr>
              <a:buSzPts val="1800"/>
              <a:buNone/>
            </a:pPr>
            <a:r>
              <a:rPr lang="en-US"/>
              <a:t>Security design</a:t>
            </a:r>
            <a:endParaRPr/>
          </a:p>
          <a:p>
            <a:pPr indent="-228600" lvl="0" marL="342900" rtl="0" algn="l">
              <a:lnSpc>
                <a:spcPct val="122222"/>
              </a:lnSpc>
              <a:spcBef>
                <a:spcPts val="1000"/>
              </a:spcBef>
              <a:spcAft>
                <a:spcPts val="0"/>
              </a:spcAft>
              <a:buClr>
                <a:srgbClr val="AE4627"/>
              </a:buClr>
              <a:buSzPts val="1800"/>
              <a:buNone/>
            </a:pPr>
            <a:r>
              <a:t/>
            </a:r>
            <a:endParaRPr/>
          </a:p>
          <a:p>
            <a:pPr indent="-228600" lvl="0" marL="342900" rtl="0" algn="l">
              <a:lnSpc>
                <a:spcPct val="122222"/>
              </a:lnSpc>
              <a:spcBef>
                <a:spcPts val="1000"/>
              </a:spcBef>
              <a:spcAft>
                <a:spcPts val="0"/>
              </a:spcAft>
              <a:buClr>
                <a:srgbClr val="AE4627"/>
              </a:buClr>
              <a:buSzPts val="1800"/>
              <a:buNone/>
            </a:pPr>
            <a:r>
              <a:t/>
            </a:r>
            <a:endParaRPr/>
          </a:p>
        </p:txBody>
      </p:sp>
      <p:sp>
        <p:nvSpPr>
          <p:cNvPr id="284" name="Google Shape;28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85" name="Google Shape;285;p9"/>
          <p:cNvSpPr txBox="1"/>
          <p:nvPr/>
        </p:nvSpPr>
        <p:spPr>
          <a:xfrm>
            <a:off x="1630680" y="1935480"/>
            <a:ext cx="8387080" cy="3416320"/>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None/>
            </a:pPr>
            <a:r>
              <a:rPr b="0" i="0" lang="en-US" sz="1800" u="none" cap="none" strike="noStrike">
                <a:solidFill>
                  <a:srgbClr val="000000"/>
                </a:solidFill>
                <a:latin typeface="Arial"/>
                <a:ea typeface="Arial"/>
                <a:cs typeface="Arial"/>
                <a:sym typeface="Arial"/>
              </a:rPr>
              <a:t>The product will implement robust security using the built-in Django security settings and proper practices. Specifically, the product will have the following security settings:</a:t>
            </a:r>
            <a:endParaRPr/>
          </a:p>
          <a:p>
            <a:pPr indent="0" lvl="0" marL="457200" marR="0" rtl="0" algn="l">
              <a:spcBef>
                <a:spcPts val="0"/>
              </a:spcBef>
              <a:spcAft>
                <a:spcPts val="0"/>
              </a:spcAft>
              <a:buNone/>
            </a:pPr>
            <a:r>
              <a:t/>
            </a:r>
            <a:endParaRPr b="0" i="0" sz="1800" u="none" cap="none" strike="noStrike">
              <a:solidFill>
                <a:schemeClr val="dk1"/>
              </a:solidFill>
              <a:latin typeface="Arial"/>
              <a:ea typeface="Arial"/>
              <a:cs typeface="Arial"/>
              <a:sym typeface="Arial"/>
            </a:endParaRPr>
          </a:p>
          <a:p>
            <a:pPr indent="-114300" lvl="0" marL="805180" marR="0" rtl="0" algn="l">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CORS cross-domain protections specified in the backend, allowing only the front-end to interact with the backend (and excluding all other domains)</a:t>
            </a:r>
            <a:endParaRPr/>
          </a:p>
          <a:p>
            <a:pPr indent="0" lvl="0" marL="805180" marR="0" rtl="0" algn="l">
              <a:spcBef>
                <a:spcPts val="0"/>
              </a:spcBef>
              <a:spcAft>
                <a:spcPts val="0"/>
              </a:spcAft>
              <a:buClr>
                <a:schemeClr val="dk1"/>
              </a:buClr>
              <a:buSzPts val="1800"/>
              <a:buFont typeface="Arial"/>
              <a:buNone/>
            </a:pPr>
            <a:r>
              <a:t/>
            </a:r>
            <a:endParaRPr b="0" i="0" sz="1800" u="none" cap="none" strike="noStrike">
              <a:solidFill>
                <a:srgbClr val="000000"/>
              </a:solidFill>
              <a:latin typeface="Noto Sans Symbols"/>
              <a:ea typeface="Noto Sans Symbols"/>
              <a:cs typeface="Noto Sans Symbols"/>
              <a:sym typeface="Noto Sans Symbols"/>
            </a:endParaRPr>
          </a:p>
          <a:p>
            <a:pPr indent="-114300" lvl="0" marL="805180" marR="0" rtl="0" algn="l">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API keys and other data stored in configuration files and loaded at runtime for each developer or deployment. These will not be committed to the repo by including these in the .gitignore file.</a:t>
            </a:r>
            <a:endParaRPr b="0" i="0" sz="1800" u="none" cap="none" strike="noStrike">
              <a:solidFill>
                <a:srgbClr val="000000"/>
              </a:solidFill>
              <a:latin typeface="Noto Sans Symbols"/>
              <a:ea typeface="Noto Sans Symbols"/>
              <a:cs typeface="Noto Sans Symbols"/>
              <a:sym typeface="Noto Sans Symbols"/>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84">
      <a:dk1>
        <a:srgbClr val="000000"/>
      </a:dk1>
      <a:lt1>
        <a:srgbClr val="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2022-05-29T00:22:55Z</dcterms:created>
  <dc:creator>Nguyen, Duy</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